
<file path=[Content_Types].xml><?xml version="1.0" encoding="utf-8"?>
<Types xmlns="http://schemas.openxmlformats.org/package/2006/content-types">
  <Default ContentType="image/jp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Master+xml" PartName="/ppt/slideMasters/slideMaster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1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1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6858000" cx="12192000"/>
  <p:notesSz cx="12192000" cy="6858000"/>
  <p:defaultTextStyle>
    <a:defPPr lvl="0">
      <a:defRPr lang="en-US"/>
    </a:defPPr>
    <a:lvl1pPr defTabSz="914400" eaLnBrk="1" hangingPunct="1" latinLnBrk="0" lvl="0" marL="0" rtl="0" algn="l">
      <a:defRPr kern="1200" sz="1800">
        <a:solidFill>
          <a:schemeClr val="tx1"/>
        </a:solidFill>
        <a:latin typeface="+mn-lt"/>
        <a:ea typeface="+mn-ea"/>
        <a:cs typeface="+mn-cs"/>
      </a:defRPr>
    </a:lvl1pPr>
    <a:lvl2pPr defTabSz="914400" eaLnBrk="1" hangingPunct="1" latinLnBrk="0" lvl="1" marL="457200" rtl="0" algn="l">
      <a:defRPr kern="1200" sz="1800">
        <a:solidFill>
          <a:schemeClr val="tx1"/>
        </a:solidFill>
        <a:latin typeface="+mn-lt"/>
        <a:ea typeface="+mn-ea"/>
        <a:cs typeface="+mn-cs"/>
      </a:defRPr>
    </a:lvl2pPr>
    <a:lvl3pPr defTabSz="914400" eaLnBrk="1" hangingPunct="1" latinLnBrk="0" lvl="2" marL="914400" rtl="0" algn="l">
      <a:defRPr kern="1200" sz="1800">
        <a:solidFill>
          <a:schemeClr val="tx1"/>
        </a:solidFill>
        <a:latin typeface="+mn-lt"/>
        <a:ea typeface="+mn-ea"/>
        <a:cs typeface="+mn-cs"/>
      </a:defRPr>
    </a:lvl3pPr>
    <a:lvl4pPr defTabSz="914400" eaLnBrk="1" hangingPunct="1" latinLnBrk="0" lvl="3" marL="1371600" rtl="0" algn="l">
      <a:defRPr kern="1200" sz="1800">
        <a:solidFill>
          <a:schemeClr val="tx1"/>
        </a:solidFill>
        <a:latin typeface="+mn-lt"/>
        <a:ea typeface="+mn-ea"/>
        <a:cs typeface="+mn-cs"/>
      </a:defRPr>
    </a:lvl4pPr>
    <a:lvl5pPr defTabSz="914400" eaLnBrk="1" hangingPunct="1" latinLnBrk="0" lvl="4" marL="1828800" rtl="0" algn="l">
      <a:defRPr kern="1200" sz="1800">
        <a:solidFill>
          <a:schemeClr val="tx1"/>
        </a:solidFill>
        <a:latin typeface="+mn-lt"/>
        <a:ea typeface="+mn-ea"/>
        <a:cs typeface="+mn-cs"/>
      </a:defRPr>
    </a:lvl5pPr>
    <a:lvl6pPr defTabSz="914400" eaLnBrk="1" hangingPunct="1" latinLnBrk="0" lvl="5" marL="2286000" rtl="0" algn="l">
      <a:defRPr kern="1200" sz="1800">
        <a:solidFill>
          <a:schemeClr val="tx1"/>
        </a:solidFill>
        <a:latin typeface="+mn-lt"/>
        <a:ea typeface="+mn-ea"/>
        <a:cs typeface="+mn-cs"/>
      </a:defRPr>
    </a:lvl6pPr>
    <a:lvl7pPr defTabSz="914400" eaLnBrk="1" hangingPunct="1" latinLnBrk="0" lvl="6" marL="2743200" rtl="0" algn="l">
      <a:defRPr kern="1200" sz="1800">
        <a:solidFill>
          <a:schemeClr val="tx1"/>
        </a:solidFill>
        <a:latin typeface="+mn-lt"/>
        <a:ea typeface="+mn-ea"/>
        <a:cs typeface="+mn-cs"/>
      </a:defRPr>
    </a:lvl7pPr>
    <a:lvl8pPr defTabSz="914400" eaLnBrk="1" hangingPunct="1" latinLnBrk="0" lvl="7" marL="3200400" rtl="0" algn="l">
      <a:defRPr kern="1200" sz="1800">
        <a:solidFill>
          <a:schemeClr val="tx1"/>
        </a:solidFill>
        <a:latin typeface="+mn-lt"/>
        <a:ea typeface="+mn-ea"/>
        <a:cs typeface="+mn-cs"/>
      </a:defRPr>
    </a:lvl8pPr>
    <a:lvl9pPr defTabSz="914400" eaLnBrk="1" hangingPunct="1" latinLnBrk="0" lvl="8" marL="3657600" rtl="0" algn="l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1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1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880" orient="horz"/>
        <p:guide pos="216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1.xml"/><Relationship Id="rId3" Type="http://schemas.openxmlformats.org/officeDocument/2006/relationships/presProps" Target="presProps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oogle Shape;28;p1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29" name="Google Shape;29;p1"/>
            <p:cNvSpPr/>
            <p:nvPr/>
          </p:nvSpPr>
          <p:spPr>
            <a:xfrm>
              <a:off x="742950" y="1381125"/>
              <a:ext cx="1228725" cy="1057275"/>
            </a:xfrm>
            <a:custGeom>
              <a:rect b="b" l="l" r="r" t="t"/>
              <a:pathLst>
                <a:path extrusionOk="0" h="1057275" w="122872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30" name="Google Shape;30;p1"/>
            <p:cNvSpPr/>
            <p:nvPr/>
          </p:nvSpPr>
          <p:spPr>
            <a:xfrm>
              <a:off x="1838325" y="1104900"/>
              <a:ext cx="647700" cy="561975"/>
            </a:xfrm>
            <a:custGeom>
              <a:rect b="b" l="l" r="r" t="t"/>
              <a:pathLst>
                <a:path extrusionOk="0" h="561975" w="647700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  <a:ln>
              <a:noFill/>
            </a:ln>
          </p:spPr>
          <p:txBody>
            <a:bodyPr anchorCtr="0" anchor="t" bIns="0" lIns="0" spcFirstLastPara="1" rIns="0" wrap="square" tIns="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31" name="Google Shape;31;p1"/>
          <p:cNvSpPr/>
          <p:nvPr/>
        </p:nvSpPr>
        <p:spPr>
          <a:xfrm>
            <a:off x="3752850" y="1190625"/>
            <a:ext cx="1666875" cy="1438275"/>
          </a:xfrm>
          <a:custGeom>
            <a:rect b="b" l="l" r="r" t="t"/>
            <a:pathLst>
              <a:path extrusionOk="0" h="1438275" w="16668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" name="Google Shape;32;p1"/>
          <p:cNvSpPr/>
          <p:nvPr/>
        </p:nvSpPr>
        <p:spPr>
          <a:xfrm>
            <a:off x="3800475" y="5229225"/>
            <a:ext cx="723900" cy="619125"/>
          </a:xfrm>
          <a:custGeom>
            <a:rect b="b" l="l" r="r" t="t"/>
            <a:pathLst>
              <a:path extrusionOk="0" h="619125" w="723900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" name="Google Shape;33;p1"/>
          <p:cNvSpPr txBox="1"/>
          <p:nvPr>
            <p:ph type="ctrTitle"/>
          </p:nvPr>
        </p:nvSpPr>
        <p:spPr>
          <a:xfrm>
            <a:off x="1523999" y="19665"/>
            <a:ext cx="7629600" cy="100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6500">
            <a:spAutoFit/>
          </a:bodyPr>
          <a:lstStyle/>
          <a:p>
            <a:pPr indent="0" lvl="0" marL="3213735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>
                <a:solidFill>
                  <a:srgbClr val="0F0F0F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Digital Portfolio </a:t>
            </a:r>
            <a:br>
              <a:rPr b="1" i="0" lang="en-US">
                <a:solidFill>
                  <a:srgbClr val="0F0F0F"/>
                </a:solidFill>
                <a:latin typeface="Roboto"/>
                <a:ea typeface="Roboto"/>
                <a:cs typeface="Roboto"/>
                <a:sym typeface="Roboto"/>
              </a:rPr>
            </a:br>
            <a:endParaRPr/>
          </a:p>
        </p:txBody>
      </p:sp>
      <p:pic>
        <p:nvPicPr>
          <p:cNvPr id="34" name="Google Shape;34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76275" y="6467475"/>
            <a:ext cx="2143125" cy="200025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1"/>
          <p:cNvSpPr txBox="1"/>
          <p:nvPr>
            <p:ph idx="7" type="sldNum"/>
          </p:nvPr>
        </p:nvSpPr>
        <p:spPr>
          <a:xfrm>
            <a:off x="11353418" y="6473337"/>
            <a:ext cx="151200" cy="191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6975">
            <a:spAutoFit/>
          </a:bodyPr>
          <a:lstStyle/>
          <a:p>
            <a:pPr indent="0" lvl="0" marL="381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6" name="Google Shape;36;p1"/>
          <p:cNvSpPr txBox="1"/>
          <p:nvPr/>
        </p:nvSpPr>
        <p:spPr>
          <a:xfrm>
            <a:off x="2554542" y="3314150"/>
            <a:ext cx="8610600" cy="1938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STUDENT NAME: mohan.k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REGISTER NO AND NMID: ED548547FF657DD97FE438FA5B7FADF0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DEPARTMENT: B.C.A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COLLEGE / UNIVERSITY: Prof dhanapalam college of science and management / Madras University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       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