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66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595" autoAdjust="0"/>
  </p:normalViewPr>
  <p:slideViewPr>
    <p:cSldViewPr>
      <p:cViewPr varScale="1">
        <p:scale>
          <a:sx n="94" d="100"/>
          <a:sy n="94" d="100"/>
        </p:scale>
        <p:origin x="1128" y="72"/>
      </p:cViewPr>
      <p:guideLst>
        <p:guide orient="horz" pos="214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1322E9-7A71-4DE9-A30F-AB2B4AD7031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8D590C-D43A-4238-91D6-C62604343BA0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6096000" cy="1470025"/>
          </a:xfrm>
        </p:spPr>
        <p:txBody>
          <a:bodyPr/>
          <a:lstStyle>
            <a:lvl1pPr algn="ctr">
              <a:defRPr sz="3600">
                <a:solidFill>
                  <a:srgbClr val="660066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514600"/>
            <a:ext cx="55626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C34725-1A3A-4B80-B478-F22E9A54748D}" type="datetime1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F95A-82F6-4AD9-97C5-C6C54D8144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EE90D-EB21-4E5B-8C3A-F0156E6ABBB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C770D-46FD-457F-9EE2-197030AAEB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76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580CC-FDEA-4CEC-A0D7-D2A3396DDFF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38E1A-5D80-4EE7-9703-3C2FD656E4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CC06F-DFA7-48B6-8D69-BB2D08713BF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5A001-20BA-46C4-980F-7664910D47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AC6C4-399C-4F10-AD5A-DB6730DAE36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12F18-D1E0-4B5A-BAF8-71FDA274B6E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76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CC7F201-196E-43B6-A0D3-711FEF78312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340768"/>
            <a:ext cx="6096000" cy="2880320"/>
          </a:xfrm>
        </p:spPr>
        <p:txBody>
          <a:bodyPr/>
          <a:lstStyle/>
          <a:p>
            <a:pPr eaLnBrk="1" hangingPunct="1"/>
            <a:br>
              <a:rPr lang="en-I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MIND GENIUS</a:t>
            </a:r>
            <a: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5301207"/>
            <a:ext cx="5562600" cy="1367881"/>
          </a:xfrm>
        </p:spPr>
        <p:txBody>
          <a:bodyPr bIns="365760"/>
          <a:lstStyle/>
          <a:p>
            <a:pPr>
              <a:lnSpc>
                <a:spcPct val="10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                   </a:t>
            </a:r>
            <a:endParaRPr lang="en-US" altLang="en-US" sz="2400" dirty="0" smtClean="0"/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                                  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FUNCTION POINT ANALYSIS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of the key functions of MindGenius tool include: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Mind map creation and editing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and management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 and management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export of data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of themes and styles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sharing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FUNCTION POINT ANALYSIS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FPA method, we can assign a weightage to each function based on its complexity and the effort required to implement it. The weightage values are assigned using a set of guidelines provided by the International Function Point Users Group (IFPUG).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we have identified 7 software functions for MindGenius tool, we can calculate the function points as follows: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FUNCTION POINT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Mind map creation and editing: 10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planning and management: 15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creation and management: 10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Resource allocation: 5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and export of data: 7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Customization of themes and styles: 3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Collaboration and sharing: 8 function points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Total Function Points = 10 + 15 + 10 + 5 + 7 + 3 + 8 = 58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359080" cy="4530824"/>
          </a:xfrm>
        </p:spPr>
        <p:txBody>
          <a:bodyPr/>
          <a:lstStyle/>
          <a:p>
            <a:pPr marL="0" indent="0">
              <a:buNone/>
            </a:pPr>
            <a:r>
              <a:rPr lang="en-IN" sz="2500" b="1" dirty="0"/>
              <a:t>What is Mind Genius ?</a:t>
            </a:r>
            <a:endParaRPr lang="en-IN" sz="2500" b="1" dirty="0"/>
          </a:p>
          <a:p>
            <a:pPr marL="0" indent="0">
              <a:buNone/>
            </a:pPr>
            <a:r>
              <a:rPr lang="en-IN" sz="2500" dirty="0"/>
              <a:t>	</a:t>
            </a:r>
            <a:r>
              <a:rPr lang="en-IN" sz="2400" dirty="0"/>
              <a:t>MindGenius is a software tool designed for mind mapping, brainstorming, and project management.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	MindGenius can be used to develop and plan projects, create to-do lists, prepare presentations, and manage tasks and resources.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	MindGenius also includes project management tools such as Gantt charts, task management, and resource allocation that enable users to manage projects effectively.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8"/>
            <a:ext cx="8229600" cy="5107706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The main objective of MindGenius software tool is to help individuals, teams, and organizations to capture, organize, and visualize information and ideas in a clear and structured manner. The software aims to improve productivity and efficiency by enabling users to: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Organize ideas and information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MindGenius software provides a visual workspace that allows users to capture and organize their ideas, thoughts, and information in a clear and structured manner. </a:t>
            </a:r>
            <a:endParaRPr lang="en-IN" altLang="en-US" sz="25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PROBLEM OBJECTIVE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 and generate ideas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MindGenius software facilitates brainstorming sessions by providing a platform for individuals and teams to generate new ideas and solutions. The software encourages creative thinking and allows users to explore different perspectives and possibilities.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projects and tasks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MindGenius software includes project management tools such as Gantt charts, task management, and resource allocation that enable users to plan, track, and manage projects effectively.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POINT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5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Communicate and collaborate</a:t>
            </a:r>
            <a:r>
              <a:rPr lang="en-IN" altLang="en-US"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MindGenius software allows users to share their mind maps and project plans with others, making it easier to communicate and collaborate with team members and stakeholders.</a:t>
            </a:r>
            <a:endParaRPr lang="en-IN" altLang="en-US" sz="25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sz="24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</a:fld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4180" y="19030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PROJECT 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scope for Mind Genius includes the following features and functions: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Mind map creation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create and customize mind maps with various templates, themes, and styles.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capture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add text, images, links, and attachments to mind maps, and organize them hierarchically.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PROJECT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Mind Genius can integrate with other software solutions, such as task managers, calendars, and document editors.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customize the software settings, preferences, and keyboard shortcuts to their needs.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present their mind maps in various formats, such as slideshows, handouts, and export to popular file formats.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Collaboration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Users can share mind maps with others, invite feedback, and collaborate in real-time.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Mind Genius can be used across various platforms, including desktop, web, and mobile devices.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FUNCTION POINT ANALYSIS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Analysis (FPA) is a software sizing technique used to measure the size and complexity of a software application. The FPA method involves identifying and quantifying the software functions based on user requirements.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function point analysis for MindGenius tool, we need to first identify the software functions.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1BC98F19-ACD4-485F-8DAF-A9A24AA9B4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lleg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lleg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college template</Template>
  <TotalTime>0</TotalTime>
  <Words>4095</Words>
  <Application>WPS Presentation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Book Antiqua</vt:lpstr>
      <vt:lpstr>Times New Roman</vt:lpstr>
      <vt:lpstr>Microsoft JhengHei</vt:lpstr>
      <vt:lpstr>Microsoft YaHei</vt:lpstr>
      <vt:lpstr>Arial Unicode MS</vt:lpstr>
      <vt:lpstr>Wingdings</vt:lpstr>
      <vt:lpstr>college template</vt:lpstr>
      <vt:lpstr>  MIND GENIUS                              </vt:lpstr>
      <vt:lpstr>INTRODUCTION</vt:lpstr>
      <vt:lpstr>PROJECT OBJECTIVE</vt:lpstr>
      <vt:lpstr>PROBLEM SCOPE</vt:lpstr>
      <vt:lpstr>FUNCTIONAL POINT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Rajesh Ranganathan</dc:creator>
  <cp:lastModifiedBy>SDR</cp:lastModifiedBy>
  <cp:revision>79</cp:revision>
  <cp:lastPrinted>2113-01-01T00:00:00Z</cp:lastPrinted>
  <dcterms:created xsi:type="dcterms:W3CDTF">2009-11-18T04:36:00Z</dcterms:created>
  <dcterms:modified xsi:type="dcterms:W3CDTF">2023-03-09T03:07:38Z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DBE046F52C394F9698C9610C9224343F</vt:lpwstr>
  </property>
  <property fmtid="{D5CDD505-2E9C-101B-9397-08002B2CF9AE}" pid="4" name="KSOProductBuildVer">
    <vt:lpwstr>1033-11.2.0.11486</vt:lpwstr>
  </property>
</Properties>
</file>