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301240"/>
          </a:xfrm>
          <a:prstGeom prst="rect"/>
          <a:noFill/>
        </p:spPr>
        <p:txBody>
          <a:bodyPr anchor="t" bIns="45720" lIns="91440" rIns="91440" rtlCol="0" tIns="45720" wrap="square">
            <a:spAutoFit/>
          </a:bodyPr>
          <a:p>
            <a:r>
              <a:rPr dirty="0" sz="2400" lang="en-US"/>
              <a:t>STUDENT NAME: </a:t>
            </a:r>
            <a:r>
              <a:rPr altLang="en-IN" dirty="0" sz="2400" lang="en-US"/>
              <a:t>A</a:t>
            </a:r>
            <a:r>
              <a:rPr altLang="en-IN" dirty="0" sz="2400" lang="en-US"/>
              <a:t>.</a:t>
            </a:r>
            <a:r>
              <a:rPr altLang="en-IN" dirty="0" sz="2400" lang="en-US"/>
              <a:t>M</a:t>
            </a:r>
            <a:r>
              <a:rPr altLang="en-IN" dirty="0" sz="2400" lang="en-US"/>
              <a:t>o</a:t>
            </a:r>
            <a:r>
              <a:rPr altLang="en-IN" dirty="0" sz="2400" lang="en-US"/>
              <a:t>h</a:t>
            </a:r>
            <a:r>
              <a:rPr altLang="en-IN" dirty="0" sz="2400" lang="en-US"/>
              <a:t>a</a:t>
            </a:r>
            <a:r>
              <a:rPr altLang="en-IN" dirty="0" sz="2400" lang="en-US"/>
              <a:t>n</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4</a:t>
            </a:r>
            <a:r>
              <a:rPr altLang="en-IN" dirty="0" sz="2400" lang="en-US"/>
              <a:t>6</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COLLEGE/ UNIVERSITY</a:t>
            </a:r>
            <a:r>
              <a:rPr altLang="en-IN" dirty="0" sz="2400" lang="en-US"/>
              <a:t> </a:t>
            </a:r>
            <a:r>
              <a:rPr altLang="en-IN" dirty="0" sz="2400" lang="en-US"/>
              <a:t> </a:t>
            </a:r>
            <a:r>
              <a:rPr altLang="en-IN" dirty="0" sz="2400" lang="en-US"/>
              <a:t>J</a:t>
            </a:r>
            <a:r>
              <a:rPr altLang="en-IN" dirty="0" sz="2400" lang="en-US"/>
              <a:t>a</a:t>
            </a:r>
            <a:r>
              <a:rPr altLang="en-IN" dirty="0" sz="2400" lang="en-US"/>
              <a:t>y</a:t>
            </a:r>
            <a:r>
              <a:rPr altLang="en-IN" dirty="0" sz="2400" lang="en-US"/>
              <a:t>a</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 </a:t>
            </a:r>
            <a:r>
              <a:rPr altLang="en-IN" dirty="0" sz="2400" lang="en-US"/>
              <a:t>A</a:t>
            </a:r>
            <a:r>
              <a:rPr altLang="en-IN" dirty="0" sz="2400" lang="en-US"/>
              <a:t>nd </a:t>
            </a:r>
            <a:r>
              <a:rPr altLang="en-IN" dirty="0" sz="2400" lang="en-US"/>
              <a:t>S</a:t>
            </a:r>
            <a:r>
              <a:rPr altLang="en-IN" dirty="0" sz="2400" lang="en-US"/>
              <a:t>c</a:t>
            </a:r>
            <a:r>
              <a:rPr altLang="en-IN" dirty="0" sz="2400" lang="en-US"/>
              <a:t>i</a:t>
            </a:r>
            <a:r>
              <a:rPr altLang="en-IN" dirty="0" sz="2400" lang="en-US"/>
              <a:t>ence</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 </a:t>
            </a:r>
            <a:r>
              <a:rPr altLang="en-IN" dirty="0" sz="2400" lang="en-US"/>
              <a:t>University </a:t>
            </a:r>
            <a:endParaRPr altLang="en-US" lang="zh-CN"/>
          </a:p>
          <a:p>
            <a:r>
              <a:rPr dirty="0" sz="2400" lang="en-US"/>
              <a:t>          </a:t>
            </a:r>
            <a:endParaRPr dirty="0" sz="2400" lang="en-IN"/>
          </a:p>
        </p:txBody>
      </p:sp>
      <p:sp>
        <p:nvSpPr>
          <p:cNvPr id="1048706" name=""/>
          <p:cNvSpPr txBox="1"/>
          <p:nvPr/>
        </p:nvSpPr>
        <p:spPr>
          <a:xfrm rot="10674360">
            <a:off x="3322103" y="17059709"/>
            <a:ext cx="4843453" cy="485142"/>
          </a:xfrm>
          <a:prstGeom prst="rect"/>
        </p:spPr>
        <p:txBody>
          <a:bodyPr rtlCol="0" wrap="square">
            <a:spAutoFit/>
          </a:bodyPr>
          <a:p>
            <a:r>
              <a:rPr sz="2800" lang="en-IN">
                <a:solidFill>
                  <a:srgbClr val="000000"/>
                </a:solidFill>
                <a:latin typeface="Wingdings"/>
              </a:rPr>
              <a:t/>
            </a:r>
            <a:endParaRPr sz="2800" lang="en-IN">
              <a:solidFill>
                <a:srgbClr val="000000"/>
              </a:solidFill>
              <a:latin typeface="Wing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158241"/>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7404">
            <a:off x="3259716" y="3856421"/>
            <a:ext cx="7501369" cy="257859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24917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832092"/>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4917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4249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7584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22250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a:off x="3809999" y="960266"/>
            <a:ext cx="4572000" cy="5704840"/>
          </a:xfrm>
          <a:prstGeom prst="rect"/>
        </p:spPr>
        <p:txBody>
          <a:bodyPr rtlCol="0" wrap="square">
            <a:spAutoFit/>
          </a:bodyPr>
          <a:p>
            <a:r>
              <a:rPr sz="2800" lang="en-IN">
                <a:solidFill>
                  <a:srgbClr val="000000"/>
                </a:solidFill>
              </a:rPr>
              <a:t>Here’s a short version:
Digital Portfolio Layout
Intro – Name &amp; tagline
About – Short bio &amp; skills
Work – Projects with visuals
Resume – CV/skills summary
Contact – Email &amp; links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0251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2025-09-09T09:09:57Z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331012a930a3467a9ae868e727b4dc9f</vt:lpwstr>
  </property>
</Properties>
</file>