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</p:sldIdLst>
  <p:sldSz cx="10706100" cy="6007100"/>
  <p:notesSz cx="10706100" cy="6007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F8047-1B37-4160-B627-F683DB190EC1}" v="97" dt="2024-10-17T15:48:05.984"/>
    <p1510:client id="{82C76FE5-708B-4E0B-AD44-010BE7CA8595}" v="3" dt="2024-10-17T15:20:12.078"/>
    <p1510:client id="{A2C9063A-AAAC-4896-974B-FF41CD91269B}" v="1" dt="2024-10-17T15:57:59.366"/>
    <p1510:client id="{EB117207-90FD-4DF0-9168-EF042CB4414B}" v="9" dt="2024-10-17T15:30:33.5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1846453"/>
            <a:ext cx="9100185" cy="1250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3335528"/>
            <a:ext cx="749427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1369949"/>
            <a:ext cx="4657153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1369949"/>
            <a:ext cx="4657153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238252"/>
            <a:ext cx="9635490" cy="953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1369949"/>
            <a:ext cx="9635490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0074" y="5539359"/>
            <a:ext cx="3425952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5539359"/>
            <a:ext cx="2462403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392" y="5539359"/>
            <a:ext cx="2462403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78C597AB-2579-D8B8-9F69-228162B5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645" y="-659616"/>
            <a:ext cx="5463024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444C06D-BB68-6FA1-492F-37D16F39DAA9}"/>
              </a:ext>
            </a:extLst>
          </p:cNvPr>
          <p:cNvSpPr/>
          <p:nvPr/>
        </p:nvSpPr>
        <p:spPr>
          <a:xfrm>
            <a:off x="5335355" y="84530"/>
            <a:ext cx="4525526" cy="10887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450"/>
              </a:lnSpc>
              <a:buNone/>
            </a:pPr>
            <a:r>
              <a:rPr lang="en-US" sz="3550" b="1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Proposed Solutions</a:t>
            </a:r>
            <a:endParaRPr lang="en-US" sz="355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E674A0B-7187-8398-2DC5-0390FEC4C7F3}"/>
              </a:ext>
            </a:extLst>
          </p:cNvPr>
          <p:cNvSpPr/>
          <p:nvPr/>
        </p:nvSpPr>
        <p:spPr>
          <a:xfrm>
            <a:off x="4774337" y="733733"/>
            <a:ext cx="5933882" cy="12411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buNone/>
            </a:pPr>
            <a:r>
              <a:rPr lang="en-US" sz="130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proposed solution utilizes machine learning algorithms to overcome the limitations of traditional methods and build a robust and accurate car price prediction model.</a:t>
            </a:r>
          </a:p>
          <a:p>
            <a:pPr>
              <a:lnSpc>
                <a:spcPts val="2100"/>
              </a:lnSpc>
            </a:pPr>
            <a:endParaRPr lang="en-US" sz="1300">
              <a:solidFill>
                <a:srgbClr val="F4CAB8"/>
              </a:solidFill>
              <a:latin typeface="Montserrat Medium"/>
            </a:endParaRPr>
          </a:p>
          <a:p>
            <a:pPr>
              <a:lnSpc>
                <a:spcPts val="2100"/>
              </a:lnSpc>
            </a:pPr>
            <a:endParaRPr lang="en-US" sz="1300">
              <a:solidFill>
                <a:srgbClr val="F4CAB8"/>
              </a:solidFill>
              <a:latin typeface="Montserrat Medium"/>
            </a:endParaRPr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3828615A-74E0-7E81-C7CA-97DBFA06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72" y="1501247"/>
            <a:ext cx="847001" cy="973062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F9FC172B-0A79-53C8-F2C4-2EDCE56DD553}"/>
              </a:ext>
            </a:extLst>
          </p:cNvPr>
          <p:cNvSpPr/>
          <p:nvPr/>
        </p:nvSpPr>
        <p:spPr>
          <a:xfrm rot="-1200000" flipV="1">
            <a:off x="8107361" y="1438485"/>
            <a:ext cx="673210" cy="48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endParaRPr lang="en-US" sz="1750" b="1">
              <a:solidFill>
                <a:srgbClr val="F4CAB8"/>
              </a:solidFill>
              <a:latin typeface="Brygada 1918 Bold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D985E06-83BB-C9AB-EB4C-EE3DFD912B75}"/>
              </a:ext>
            </a:extLst>
          </p:cNvPr>
          <p:cNvSpPr/>
          <p:nvPr/>
        </p:nvSpPr>
        <p:spPr>
          <a:xfrm>
            <a:off x="6064209" y="1595883"/>
            <a:ext cx="4965426" cy="163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F4CAB8"/>
                </a:solidFill>
                <a:latin typeface="Montserrat Medium"/>
                <a:ea typeface="Montserrat Medium" pitchFamily="34" charset="-122"/>
                <a:cs typeface="Montserrat Medium" pitchFamily="34" charset="-120"/>
              </a:rPr>
              <a:t>Collecting comprehensive data from various sources, including car manufacturers, dealerships, and online platforms.</a:t>
            </a:r>
            <a:endParaRPr lang="en-US" sz="1300">
              <a:latin typeface="Montserrat Medium"/>
            </a:endParaRP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C1692239-6605-EF6A-CB93-7637A447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572" y="2620644"/>
            <a:ext cx="847001" cy="967218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1FEFB035-4ED1-9143-8AF6-C8DAF6AF0B47}"/>
              </a:ext>
            </a:extLst>
          </p:cNvPr>
          <p:cNvSpPr/>
          <p:nvPr/>
        </p:nvSpPr>
        <p:spPr>
          <a:xfrm>
            <a:off x="6818077" y="2445424"/>
            <a:ext cx="2262763" cy="1540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Feature Engineering</a:t>
            </a:r>
            <a:endParaRPr lang="en-US" sz="175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171D700-091F-E36F-E53E-4F236F5B2550}"/>
              </a:ext>
            </a:extLst>
          </p:cNvPr>
          <p:cNvSpPr/>
          <p:nvPr/>
        </p:nvSpPr>
        <p:spPr>
          <a:xfrm>
            <a:off x="6064209" y="2849430"/>
            <a:ext cx="4667386" cy="1784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Creating relevant features from raw data, such as make, model, year, mileage, engine size, and condition.</a:t>
            </a:r>
            <a:endParaRPr lang="en-US" sz="1300"/>
          </a:p>
        </p:txBody>
      </p:sp>
      <p:pic>
        <p:nvPicPr>
          <p:cNvPr id="11" name="Image 3">
            <a:extLst>
              <a:ext uri="{FF2B5EF4-FFF2-40B4-BE49-F238E27FC236}">
                <a16:creationId xmlns:a16="http://schemas.microsoft.com/office/drawing/2014/main" id="{ACFDDFEA-D640-16DF-6841-D810E1435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72" y="3845135"/>
            <a:ext cx="847001" cy="949688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894298AA-2454-D332-DBB8-08BDD795D758}"/>
              </a:ext>
            </a:extLst>
          </p:cNvPr>
          <p:cNvSpPr/>
          <p:nvPr/>
        </p:nvSpPr>
        <p:spPr>
          <a:xfrm>
            <a:off x="6818077" y="3570417"/>
            <a:ext cx="2262763" cy="1780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Selection</a:t>
            </a:r>
            <a:endParaRPr lang="en-US" sz="175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BF6BC49D-8A99-529B-EDBC-918B5D20D552}"/>
              </a:ext>
            </a:extLst>
          </p:cNvPr>
          <p:cNvSpPr/>
          <p:nvPr/>
        </p:nvSpPr>
        <p:spPr>
          <a:xfrm>
            <a:off x="6064209" y="4003641"/>
            <a:ext cx="4679072" cy="1994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Choosing an appropriate machine learning model, such as linear regression, decision trees, or neural networks.</a:t>
            </a:r>
            <a:endParaRPr lang="en-US" sz="1300"/>
          </a:p>
        </p:txBody>
      </p:sp>
      <p:pic>
        <p:nvPicPr>
          <p:cNvPr id="14" name="Image 4">
            <a:extLst>
              <a:ext uri="{FF2B5EF4-FFF2-40B4-BE49-F238E27FC236}">
                <a16:creationId xmlns:a16="http://schemas.microsoft.com/office/drawing/2014/main" id="{604E3411-955B-899D-8EF9-931E92D7A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572" y="5022916"/>
            <a:ext cx="847001" cy="862035"/>
          </a:xfrm>
          <a:prstGeom prst="rect">
            <a:avLst/>
          </a:prstGeom>
        </p:spPr>
      </p:pic>
      <p:sp>
        <p:nvSpPr>
          <p:cNvPr id="15" name="Text 8">
            <a:extLst>
              <a:ext uri="{FF2B5EF4-FFF2-40B4-BE49-F238E27FC236}">
                <a16:creationId xmlns:a16="http://schemas.microsoft.com/office/drawing/2014/main" id="{6774A242-2EBB-B463-DC80-04E0DEDDD18A}"/>
              </a:ext>
            </a:extLst>
          </p:cNvPr>
          <p:cNvSpPr/>
          <p:nvPr/>
        </p:nvSpPr>
        <p:spPr>
          <a:xfrm>
            <a:off x="6818077" y="4876557"/>
            <a:ext cx="2262763" cy="1838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Training</a:t>
            </a:r>
            <a:endParaRPr lang="en-US" sz="175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0B413098-9F8D-A9D4-A8E2-94F4B3FEFD91}"/>
              </a:ext>
            </a:extLst>
          </p:cNvPr>
          <p:cNvSpPr/>
          <p:nvPr/>
        </p:nvSpPr>
        <p:spPr>
          <a:xfrm>
            <a:off x="6064209" y="5210443"/>
            <a:ext cx="4679074" cy="2152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Training the selected model on the prepared data to learn the relationships between features and prices.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5081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06100" cy="572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created xsi:type="dcterms:W3CDTF">2024-10-17T14:42:44Z</dcterms:created>
  <dcterms:modified xsi:type="dcterms:W3CDTF">2024-10-17T15:58:27Z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iOS 24.06.11</vt:lpwstr>
  </property>
  <property fmtid="{D5CDD505-2E9C-101B-9397-08002B2CF9AE}" pid="3" name="Producer">
    <vt:lpwstr>Adobe Scan for iOS 24.06.11</vt:lpwstr>
  </property>
</Properties>
</file>