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6" r:id="rId2"/>
    <p:sldId id="268" r:id="rId3"/>
    <p:sldId id="290" r:id="rId4"/>
    <p:sldId id="291" r:id="rId5"/>
    <p:sldId id="264" r:id="rId6"/>
    <p:sldId id="292" r:id="rId7"/>
    <p:sldId id="293" r:id="rId8"/>
    <p:sldId id="294" r:id="rId9"/>
    <p:sldId id="266" r:id="rId10"/>
    <p:sldId id="2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1A18DD-60D2-402E-9478-6B7A1EB43702}">
          <p14:sldIdLst>
            <p14:sldId id="256"/>
            <p14:sldId id="268"/>
          </p14:sldIdLst>
        </p14:section>
        <p14:section name="Untitled Section" id="{29087D8E-62CE-4189-9B2A-4CFF2E2589E7}">
          <p14:sldIdLst>
            <p14:sldId id="290"/>
            <p14:sldId id="291"/>
            <p14:sldId id="264"/>
            <p14:sldId id="292"/>
            <p14:sldId id="293"/>
            <p14:sldId id="294"/>
            <p14:sldId id="266"/>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A07D"/>
    <a:srgbClr val="685135"/>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63A78-353A-1ACF-D89F-B62A9769BD3C}" v="39" dt="2024-04-01T04:04:40.499"/>
    <p1510:client id="{1E26A156-696F-D7F1-E1D4-4D70054F8788}" v="105" dt="2024-03-30T15:38:33.895"/>
    <p1510:client id="{3862DEB5-222B-3539-5EC2-D77C8A72A573}" v="82" dt="2024-03-30T16:49:44.949"/>
    <p1510:client id="{46450129-22C1-BBC5-8B3B-BA4270D829C9}" v="159" dt="2024-03-31T04:26:20.871"/>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 srinivas" userId="33358bcf42c51841" providerId="Windows Live" clId="Web-{8DE82960-29EC-167B-4B70-C50468472FE7}"/>
    <pc:docChg chg="modSld">
      <pc:chgData name="mohan srinivas" userId="33358bcf42c51841" providerId="Windows Live" clId="Web-{8DE82960-29EC-167B-4B70-C50468472FE7}" dt="2024-03-29T02:39:19.632" v="27" actId="1076"/>
      <pc:docMkLst>
        <pc:docMk/>
      </pc:docMkLst>
      <pc:sldChg chg="modSp">
        <pc:chgData name="mohan srinivas" userId="33358bcf42c51841" providerId="Windows Live" clId="Web-{8DE82960-29EC-167B-4B70-C50468472FE7}" dt="2024-03-29T02:39:19.632" v="27" actId="1076"/>
        <pc:sldMkLst>
          <pc:docMk/>
          <pc:sldMk cId="972569183" sldId="256"/>
        </pc:sldMkLst>
        <pc:spChg chg="mod">
          <ac:chgData name="mohan srinivas" userId="33358bcf42c51841" providerId="Windows Live" clId="Web-{8DE82960-29EC-167B-4B70-C50468472FE7}" dt="2024-03-29T02:38:07.271" v="1" actId="14100"/>
          <ac:spMkLst>
            <pc:docMk/>
            <pc:sldMk cId="972569183" sldId="256"/>
            <ac:spMk id="4" creationId="{A3D64C50-A740-468A-8AB6-F949358D80A6}"/>
          </ac:spMkLst>
        </pc:spChg>
        <pc:spChg chg="mod">
          <ac:chgData name="mohan srinivas" userId="33358bcf42c51841" providerId="Windows Live" clId="Web-{8DE82960-29EC-167B-4B70-C50468472FE7}" dt="2024-03-29T02:39:19.632" v="27" actId="1076"/>
          <ac:spMkLst>
            <pc:docMk/>
            <pc:sldMk cId="972569183" sldId="256"/>
            <ac:spMk id="5" creationId="{28F94A06-38B8-4C8F-ABF0-FB763704D01F}"/>
          </ac:spMkLst>
        </pc:spChg>
      </pc:sldChg>
    </pc:docChg>
  </pc:docChgLst>
  <pc:docChgLst>
    <pc:chgData name="mohan srinivas" userId="33358bcf42c51841" providerId="Windows Live" clId="Web-{46450129-22C1-BBC5-8B3B-BA4270D829C9}"/>
    <pc:docChg chg="addSld delSld modSld modSection">
      <pc:chgData name="mohan srinivas" userId="33358bcf42c51841" providerId="Windows Live" clId="Web-{46450129-22C1-BBC5-8B3B-BA4270D829C9}" dt="2024-03-31T04:26:20.871" v="156"/>
      <pc:docMkLst>
        <pc:docMk/>
      </pc:docMkLst>
      <pc:sldChg chg="modSp">
        <pc:chgData name="mohan srinivas" userId="33358bcf42c51841" providerId="Windows Live" clId="Web-{46450129-22C1-BBC5-8B3B-BA4270D829C9}" dt="2024-03-31T03:47:26.939" v="0" actId="1076"/>
        <pc:sldMkLst>
          <pc:docMk/>
          <pc:sldMk cId="972569183" sldId="256"/>
        </pc:sldMkLst>
        <pc:spChg chg="mod">
          <ac:chgData name="mohan srinivas" userId="33358bcf42c51841" providerId="Windows Live" clId="Web-{46450129-22C1-BBC5-8B3B-BA4270D829C9}" dt="2024-03-31T03:47:26.939" v="0" actId="1076"/>
          <ac:spMkLst>
            <pc:docMk/>
            <pc:sldMk cId="972569183" sldId="256"/>
            <ac:spMk id="16" creationId="{A37C1019-D992-06C7-BBAF-C153A2F43F0D}"/>
          </ac:spMkLst>
        </pc:spChg>
      </pc:sldChg>
      <pc:sldChg chg="addSp delSp modSp">
        <pc:chgData name="mohan srinivas" userId="33358bcf42c51841" providerId="Windows Live" clId="Web-{46450129-22C1-BBC5-8B3B-BA4270D829C9}" dt="2024-03-31T04:20:27.999" v="78"/>
        <pc:sldMkLst>
          <pc:docMk/>
          <pc:sldMk cId="1080013265" sldId="264"/>
        </pc:sldMkLst>
        <pc:spChg chg="add del mod">
          <ac:chgData name="mohan srinivas" userId="33358bcf42c51841" providerId="Windows Live" clId="Web-{46450129-22C1-BBC5-8B3B-BA4270D829C9}" dt="2024-03-31T04:20:27.999" v="78"/>
          <ac:spMkLst>
            <pc:docMk/>
            <pc:sldMk cId="1080013265" sldId="264"/>
            <ac:spMk id="3" creationId="{846FE52C-E97D-BB23-F81C-7CE734456563}"/>
          </ac:spMkLst>
        </pc:spChg>
        <pc:spChg chg="add del mod">
          <ac:chgData name="mohan srinivas" userId="33358bcf42c51841" providerId="Windows Live" clId="Web-{46450129-22C1-BBC5-8B3B-BA4270D829C9}" dt="2024-03-31T04:20:27.999" v="77"/>
          <ac:spMkLst>
            <pc:docMk/>
            <pc:sldMk cId="1080013265" sldId="264"/>
            <ac:spMk id="5" creationId="{C3F8A361-0DE9-F167-EDAA-238B75B04769}"/>
          </ac:spMkLst>
        </pc:spChg>
        <pc:spChg chg="mod">
          <ac:chgData name="mohan srinivas" userId="33358bcf42c51841" providerId="Windows Live" clId="Web-{46450129-22C1-BBC5-8B3B-BA4270D829C9}" dt="2024-03-31T04:02:00.582" v="14" actId="20577"/>
          <ac:spMkLst>
            <pc:docMk/>
            <pc:sldMk cId="1080013265" sldId="264"/>
            <ac:spMk id="14" creationId="{5C73BB6C-294B-4A13-AFEB-58CFBE6EDC0E}"/>
          </ac:spMkLst>
        </pc:spChg>
        <pc:spChg chg="mod">
          <ac:chgData name="mohan srinivas" userId="33358bcf42c51841" providerId="Windows Live" clId="Web-{46450129-22C1-BBC5-8B3B-BA4270D829C9}" dt="2024-03-31T04:02:43.240" v="19" actId="20577"/>
          <ac:spMkLst>
            <pc:docMk/>
            <pc:sldMk cId="1080013265" sldId="264"/>
            <ac:spMk id="19" creationId="{E6F35BA7-9C1A-47BD-9F51-FF505471E934}"/>
          </ac:spMkLst>
        </pc:spChg>
        <pc:spChg chg="mod">
          <ac:chgData name="mohan srinivas" userId="33358bcf42c51841" providerId="Windows Live" clId="Web-{46450129-22C1-BBC5-8B3B-BA4270D829C9}" dt="2024-03-31T03:59:20.374" v="8" actId="20577"/>
          <ac:spMkLst>
            <pc:docMk/>
            <pc:sldMk cId="1080013265" sldId="264"/>
            <ac:spMk id="49" creationId="{3C4CC1D7-A91E-4CD5-B051-0B202E09ACE0}"/>
          </ac:spMkLst>
        </pc:spChg>
        <pc:spChg chg="mod">
          <ac:chgData name="mohan srinivas" userId="33358bcf42c51841" providerId="Windows Live" clId="Web-{46450129-22C1-BBC5-8B3B-BA4270D829C9}" dt="2024-03-31T04:03:37.601" v="23" actId="20577"/>
          <ac:spMkLst>
            <pc:docMk/>
            <pc:sldMk cId="1080013265" sldId="264"/>
            <ac:spMk id="65" creationId="{56983C54-58DE-4EC6-A4F8-CC5E0956C55F}"/>
          </ac:spMkLst>
        </pc:spChg>
        <pc:spChg chg="mod">
          <ac:chgData name="mohan srinivas" userId="33358bcf42c51841" providerId="Windows Live" clId="Web-{46450129-22C1-BBC5-8B3B-BA4270D829C9}" dt="2024-03-31T04:15:28.614" v="58" actId="20577"/>
          <ac:spMkLst>
            <pc:docMk/>
            <pc:sldMk cId="1080013265" sldId="264"/>
            <ac:spMk id="66" creationId="{69FD5778-FBC3-4719-B73E-FDA8CD3E6F78}"/>
          </ac:spMkLst>
        </pc:spChg>
        <pc:spChg chg="mod">
          <ac:chgData name="mohan srinivas" userId="33358bcf42c51841" providerId="Windows Live" clId="Web-{46450129-22C1-BBC5-8B3B-BA4270D829C9}" dt="2024-03-31T04:05:50.356" v="30" actId="20577"/>
          <ac:spMkLst>
            <pc:docMk/>
            <pc:sldMk cId="1080013265" sldId="264"/>
            <ac:spMk id="67" creationId="{D1B4E94F-ED75-4961-8559-62760ECE77C3}"/>
          </ac:spMkLst>
        </pc:spChg>
        <pc:spChg chg="mod">
          <ac:chgData name="mohan srinivas" userId="33358bcf42c51841" providerId="Windows Live" clId="Web-{46450129-22C1-BBC5-8B3B-BA4270D829C9}" dt="2024-03-31T04:08:09.111" v="50" actId="20577"/>
          <ac:spMkLst>
            <pc:docMk/>
            <pc:sldMk cId="1080013265" sldId="264"/>
            <ac:spMk id="68" creationId="{E5506267-2D48-49F5-A83E-BDD4CEDE678B}"/>
          </ac:spMkLst>
        </pc:spChg>
        <pc:spChg chg="mod">
          <ac:chgData name="mohan srinivas" userId="33358bcf42c51841" providerId="Windows Live" clId="Web-{46450129-22C1-BBC5-8B3B-BA4270D829C9}" dt="2024-03-31T04:17:21.633" v="73" actId="1076"/>
          <ac:spMkLst>
            <pc:docMk/>
            <pc:sldMk cId="1080013265" sldId="264"/>
            <ac:spMk id="69" creationId="{C3FBF82F-DBD2-47F5-B554-7A0405FCE74C}"/>
          </ac:spMkLst>
        </pc:spChg>
        <pc:spChg chg="mod">
          <ac:chgData name="mohan srinivas" userId="33358bcf42c51841" providerId="Windows Live" clId="Web-{46450129-22C1-BBC5-8B3B-BA4270D829C9}" dt="2024-03-31T04:18:34.245" v="76" actId="14100"/>
          <ac:spMkLst>
            <pc:docMk/>
            <pc:sldMk cId="1080013265" sldId="264"/>
            <ac:spMk id="70" creationId="{1B675A47-B6F8-4C4D-94F4-A52389C3C52D}"/>
          </ac:spMkLst>
        </pc:spChg>
        <pc:spChg chg="del">
          <ac:chgData name="mohan srinivas" userId="33358bcf42c51841" providerId="Windows Live" clId="Web-{46450129-22C1-BBC5-8B3B-BA4270D829C9}" dt="2024-03-31T04:07:38.328" v="49"/>
          <ac:spMkLst>
            <pc:docMk/>
            <pc:sldMk cId="1080013265" sldId="264"/>
            <ac:spMk id="71" creationId="{563DF0AC-EC94-4ECF-849C-EC09FF7F46B5}"/>
          </ac:spMkLst>
        </pc:spChg>
        <pc:spChg chg="del">
          <ac:chgData name="mohan srinivas" userId="33358bcf42c51841" providerId="Windows Live" clId="Web-{46450129-22C1-BBC5-8B3B-BA4270D829C9}" dt="2024-03-31T04:07:38.266" v="48"/>
          <ac:spMkLst>
            <pc:docMk/>
            <pc:sldMk cId="1080013265" sldId="264"/>
            <ac:spMk id="72" creationId="{8A6E6F45-E685-4E7B-B715-B80B70922716}"/>
          </ac:spMkLst>
        </pc:spChg>
        <pc:inkChg chg="add del">
          <ac:chgData name="mohan srinivas" userId="33358bcf42c51841" providerId="Windows Live" clId="Web-{46450129-22C1-BBC5-8B3B-BA4270D829C9}" dt="2024-03-31T04:15:46.427" v="60"/>
          <ac:inkMkLst>
            <pc:docMk/>
            <pc:sldMk cId="1080013265" sldId="264"/>
            <ac:inkMk id="6" creationId="{ABF03139-B89C-ECF6-BF47-8D0E2B9FF3FA}"/>
          </ac:inkMkLst>
        </pc:inkChg>
      </pc:sldChg>
      <pc:sldChg chg="del">
        <pc:chgData name="mohan srinivas" userId="33358bcf42c51841" providerId="Windows Live" clId="Web-{46450129-22C1-BBC5-8B3B-BA4270D829C9}" dt="2024-03-31T04:20:42.469" v="79"/>
        <pc:sldMkLst>
          <pc:docMk/>
          <pc:sldMk cId="3380294988" sldId="284"/>
        </pc:sldMkLst>
      </pc:sldChg>
      <pc:sldChg chg="addSp delSp modSp del">
        <pc:chgData name="mohan srinivas" userId="33358bcf42c51841" providerId="Windows Live" clId="Web-{46450129-22C1-BBC5-8B3B-BA4270D829C9}" dt="2024-03-31T04:24:28.054" v="123"/>
        <pc:sldMkLst>
          <pc:docMk/>
          <pc:sldMk cId="1072002752" sldId="288"/>
        </pc:sldMkLst>
        <pc:spChg chg="add del mod">
          <ac:chgData name="mohan srinivas" userId="33358bcf42c51841" providerId="Windows Live" clId="Web-{46450129-22C1-BBC5-8B3B-BA4270D829C9}" dt="2024-03-31T04:22:00.705" v="91"/>
          <ac:spMkLst>
            <pc:docMk/>
            <pc:sldMk cId="1072002752" sldId="288"/>
            <ac:spMk id="8" creationId="{62126692-13B1-A9E9-5C79-40F2487C9145}"/>
          </ac:spMkLst>
        </pc:spChg>
        <pc:spChg chg="add del mod">
          <ac:chgData name="mohan srinivas" userId="33358bcf42c51841" providerId="Windows Live" clId="Web-{46450129-22C1-BBC5-8B3B-BA4270D829C9}" dt="2024-03-31T04:22:07.768" v="92"/>
          <ac:spMkLst>
            <pc:docMk/>
            <pc:sldMk cId="1072002752" sldId="288"/>
            <ac:spMk id="10" creationId="{090BAE4F-F57C-A670-2F6D-D981D6F6614D}"/>
          </ac:spMkLst>
        </pc:spChg>
        <pc:spChg chg="add del mod">
          <ac:chgData name="mohan srinivas" userId="33358bcf42c51841" providerId="Windows Live" clId="Web-{46450129-22C1-BBC5-8B3B-BA4270D829C9}" dt="2024-03-31T04:22:12.159" v="94"/>
          <ac:spMkLst>
            <pc:docMk/>
            <pc:sldMk cId="1072002752" sldId="288"/>
            <ac:spMk id="12" creationId="{8A3FA0EC-522D-0321-4BBC-4F21CFA08986}"/>
          </ac:spMkLst>
        </pc:spChg>
        <pc:picChg chg="mod">
          <ac:chgData name="mohan srinivas" userId="33358bcf42c51841" providerId="Windows Live" clId="Web-{46450129-22C1-BBC5-8B3B-BA4270D829C9}" dt="2024-03-31T04:22:21.300" v="97" actId="1076"/>
          <ac:picMkLst>
            <pc:docMk/>
            <pc:sldMk cId="1072002752" sldId="288"/>
            <ac:picMk id="567" creationId="{FABA6CF1-B4AA-2E97-D105-49B447498240}"/>
          </ac:picMkLst>
        </pc:picChg>
        <pc:picChg chg="mod">
          <ac:chgData name="mohan srinivas" userId="33358bcf42c51841" providerId="Windows Live" clId="Web-{46450129-22C1-BBC5-8B3B-BA4270D829C9}" dt="2024-03-31T04:21:45.955" v="86" actId="688"/>
          <ac:picMkLst>
            <pc:docMk/>
            <pc:sldMk cId="1072002752" sldId="288"/>
            <ac:picMk id="568" creationId="{201EAA34-7739-9AF8-A2A3-CF00B4816328}"/>
          </ac:picMkLst>
        </pc:picChg>
        <pc:picChg chg="del">
          <ac:chgData name="mohan srinivas" userId="33358bcf42c51841" providerId="Windows Live" clId="Web-{46450129-22C1-BBC5-8B3B-BA4270D829C9}" dt="2024-03-31T04:21:54.815" v="88"/>
          <ac:picMkLst>
            <pc:docMk/>
            <pc:sldMk cId="1072002752" sldId="288"/>
            <ac:picMk id="569" creationId="{2DACA67C-6D76-ECC2-3C06-7AFF30466DF4}"/>
          </ac:picMkLst>
        </pc:picChg>
        <pc:picChg chg="del">
          <ac:chgData name="mohan srinivas" userId="33358bcf42c51841" providerId="Windows Live" clId="Web-{46450129-22C1-BBC5-8B3B-BA4270D829C9}" dt="2024-03-31T04:21:56.596" v="89"/>
          <ac:picMkLst>
            <pc:docMk/>
            <pc:sldMk cId="1072002752" sldId="288"/>
            <ac:picMk id="570" creationId="{725759D2-D11B-9C3C-F583-9ACD5B44E9DD}"/>
          </ac:picMkLst>
        </pc:picChg>
        <pc:picChg chg="del">
          <ac:chgData name="mohan srinivas" userId="33358bcf42c51841" providerId="Windows Live" clId="Web-{46450129-22C1-BBC5-8B3B-BA4270D829C9}" dt="2024-03-31T04:22:09.643" v="93"/>
          <ac:picMkLst>
            <pc:docMk/>
            <pc:sldMk cId="1072002752" sldId="288"/>
            <ac:picMk id="571" creationId="{5D914BF0-810B-00AC-0D3C-E264F17F538B}"/>
          </ac:picMkLst>
        </pc:picChg>
        <pc:inkChg chg="add">
          <ac:chgData name="mohan srinivas" userId="33358bcf42c51841" providerId="Windows Live" clId="Web-{46450129-22C1-BBC5-8B3B-BA4270D829C9}" dt="2024-03-31T04:15:58.318" v="61"/>
          <ac:inkMkLst>
            <pc:docMk/>
            <pc:sldMk cId="1072002752" sldId="288"/>
            <ac:inkMk id="2" creationId="{610BC21E-3B00-155B-7DEA-E98B486BB16E}"/>
          </ac:inkMkLst>
        </pc:inkChg>
        <pc:inkChg chg="add">
          <ac:chgData name="mohan srinivas" userId="33358bcf42c51841" providerId="Windows Live" clId="Web-{46450129-22C1-BBC5-8B3B-BA4270D829C9}" dt="2024-03-31T04:15:59.474" v="62"/>
          <ac:inkMkLst>
            <pc:docMk/>
            <pc:sldMk cId="1072002752" sldId="288"/>
            <ac:inkMk id="3" creationId="{C2BE898E-C4D1-9E72-D3B5-7D236DDA81A4}"/>
          </ac:inkMkLst>
        </pc:inkChg>
        <pc:inkChg chg="add">
          <ac:chgData name="mohan srinivas" userId="33358bcf42c51841" providerId="Windows Live" clId="Web-{46450129-22C1-BBC5-8B3B-BA4270D829C9}" dt="2024-03-31T04:16:00.240" v="63"/>
          <ac:inkMkLst>
            <pc:docMk/>
            <pc:sldMk cId="1072002752" sldId="288"/>
            <ac:inkMk id="4" creationId="{B2A1B2D2-C504-345D-FDBA-D44F897DC590}"/>
          </ac:inkMkLst>
        </pc:inkChg>
        <pc:inkChg chg="add">
          <ac:chgData name="mohan srinivas" userId="33358bcf42c51841" providerId="Windows Live" clId="Web-{46450129-22C1-BBC5-8B3B-BA4270D829C9}" dt="2024-03-31T04:16:00.240" v="64"/>
          <ac:inkMkLst>
            <pc:docMk/>
            <pc:sldMk cId="1072002752" sldId="288"/>
            <ac:inkMk id="5" creationId="{E3F478E2-4306-71E3-4273-D11018A5ED9B}"/>
          </ac:inkMkLst>
        </pc:inkChg>
        <pc:inkChg chg="add del">
          <ac:chgData name="mohan srinivas" userId="33358bcf42c51841" providerId="Windows Live" clId="Web-{46450129-22C1-BBC5-8B3B-BA4270D829C9}" dt="2024-03-31T04:16:04.146" v="66"/>
          <ac:inkMkLst>
            <pc:docMk/>
            <pc:sldMk cId="1072002752" sldId="288"/>
            <ac:inkMk id="6" creationId="{9976FA31-AEA5-B01F-E2FA-0A48180D1A1C}"/>
          </ac:inkMkLst>
        </pc:inkChg>
      </pc:sldChg>
      <pc:sldChg chg="addSp delSp modSp new mod modClrScheme chgLayout">
        <pc:chgData name="mohan srinivas" userId="33358bcf42c51841" providerId="Windows Live" clId="Web-{46450129-22C1-BBC5-8B3B-BA4270D829C9}" dt="2024-03-31T04:26:14.667" v="155"/>
        <pc:sldMkLst>
          <pc:docMk/>
          <pc:sldMk cId="304332159" sldId="292"/>
        </pc:sldMkLst>
        <pc:spChg chg="mod ord">
          <ac:chgData name="mohan srinivas" userId="33358bcf42c51841" providerId="Windows Live" clId="Web-{46450129-22C1-BBC5-8B3B-BA4270D829C9}" dt="2024-03-31T04:26:14.667" v="155"/>
          <ac:spMkLst>
            <pc:docMk/>
            <pc:sldMk cId="304332159" sldId="292"/>
            <ac:spMk id="2" creationId="{4C4D386C-B07A-2B4F-1D31-C2BF9182A42D}"/>
          </ac:spMkLst>
        </pc:spChg>
        <pc:spChg chg="add del mod ord">
          <ac:chgData name="mohan srinivas" userId="33358bcf42c51841" providerId="Windows Live" clId="Web-{46450129-22C1-BBC5-8B3B-BA4270D829C9}" dt="2024-03-31T04:26:14.667" v="155"/>
          <ac:spMkLst>
            <pc:docMk/>
            <pc:sldMk cId="304332159" sldId="292"/>
            <ac:spMk id="3" creationId="{1E559FD2-E310-2CCD-2FE6-12AD435284E1}"/>
          </ac:spMkLst>
        </pc:spChg>
        <pc:spChg chg="add del mod ord">
          <ac:chgData name="mohan srinivas" userId="33358bcf42c51841" providerId="Windows Live" clId="Web-{46450129-22C1-BBC5-8B3B-BA4270D829C9}" dt="2024-03-31T04:26:14.667" v="155"/>
          <ac:spMkLst>
            <pc:docMk/>
            <pc:sldMk cId="304332159" sldId="292"/>
            <ac:spMk id="4" creationId="{826BE0B2-5F20-B161-46B2-AABDE121F238}"/>
          </ac:spMkLst>
        </pc:spChg>
        <pc:spChg chg="add del mod ord">
          <ac:chgData name="mohan srinivas" userId="33358bcf42c51841" providerId="Windows Live" clId="Web-{46450129-22C1-BBC5-8B3B-BA4270D829C9}" dt="2024-03-31T04:26:14.667" v="155"/>
          <ac:spMkLst>
            <pc:docMk/>
            <pc:sldMk cId="304332159" sldId="292"/>
            <ac:spMk id="5" creationId="{1EC74F53-9F24-2159-97FB-D8DE4C840138}"/>
          </ac:spMkLst>
        </pc:spChg>
        <pc:spChg chg="add del mod ord">
          <ac:chgData name="mohan srinivas" userId="33358bcf42c51841" providerId="Windows Live" clId="Web-{46450129-22C1-BBC5-8B3B-BA4270D829C9}" dt="2024-03-31T04:26:14.667" v="155"/>
          <ac:spMkLst>
            <pc:docMk/>
            <pc:sldMk cId="304332159" sldId="292"/>
            <ac:spMk id="6" creationId="{1842CF39-06DD-99F3-A468-0C2D6063AC58}"/>
          </ac:spMkLst>
        </pc:spChg>
        <pc:spChg chg="add del mod ord">
          <ac:chgData name="mohan srinivas" userId="33358bcf42c51841" providerId="Windows Live" clId="Web-{46450129-22C1-BBC5-8B3B-BA4270D829C9}" dt="2024-03-31T04:26:14.667" v="155"/>
          <ac:spMkLst>
            <pc:docMk/>
            <pc:sldMk cId="304332159" sldId="292"/>
            <ac:spMk id="7" creationId="{3041DFD0-7AB2-60BD-B49F-95C743B3EDD1}"/>
          </ac:spMkLst>
        </pc:spChg>
      </pc:sldChg>
      <pc:sldChg chg="addSp delSp modSp new del modTransition">
        <pc:chgData name="mohan srinivas" userId="33358bcf42c51841" providerId="Windows Live" clId="Web-{46450129-22C1-BBC5-8B3B-BA4270D829C9}" dt="2024-03-31T04:24:17.648" v="122"/>
        <pc:sldMkLst>
          <pc:docMk/>
          <pc:sldMk cId="857568902" sldId="292"/>
        </pc:sldMkLst>
        <pc:spChg chg="del">
          <ac:chgData name="mohan srinivas" userId="33358bcf42c51841" providerId="Windows Live" clId="Web-{46450129-22C1-BBC5-8B3B-BA4270D829C9}" dt="2024-03-31T04:22:42.347" v="114"/>
          <ac:spMkLst>
            <pc:docMk/>
            <pc:sldMk cId="857568902" sldId="292"/>
            <ac:spMk id="2" creationId="{0265B195-77B1-E1C3-1AB0-254511D3A1A1}"/>
          </ac:spMkLst>
        </pc:spChg>
        <pc:spChg chg="del">
          <ac:chgData name="mohan srinivas" userId="33358bcf42c51841" providerId="Windows Live" clId="Web-{46450129-22C1-BBC5-8B3B-BA4270D829C9}" dt="2024-03-31T04:22:42.347" v="113"/>
          <ac:spMkLst>
            <pc:docMk/>
            <pc:sldMk cId="857568902" sldId="292"/>
            <ac:spMk id="3" creationId="{BDCB927C-6278-688D-9B29-3E6183C1C9B5}"/>
          </ac:spMkLst>
        </pc:spChg>
        <pc:spChg chg="del">
          <ac:chgData name="mohan srinivas" userId="33358bcf42c51841" providerId="Windows Live" clId="Web-{46450129-22C1-BBC5-8B3B-BA4270D829C9}" dt="2024-03-31T04:22:42.347" v="112"/>
          <ac:spMkLst>
            <pc:docMk/>
            <pc:sldMk cId="857568902" sldId="292"/>
            <ac:spMk id="4" creationId="{2920C9EA-C73A-CF88-93DD-E045655C1A0B}"/>
          </ac:spMkLst>
        </pc:spChg>
        <pc:spChg chg="del">
          <ac:chgData name="mohan srinivas" userId="33358bcf42c51841" providerId="Windows Live" clId="Web-{46450129-22C1-BBC5-8B3B-BA4270D829C9}" dt="2024-03-31T04:22:42.347" v="111"/>
          <ac:spMkLst>
            <pc:docMk/>
            <pc:sldMk cId="857568902" sldId="292"/>
            <ac:spMk id="5" creationId="{93BB7FA7-A039-4B0D-5C1E-320B1AF3A294}"/>
          </ac:spMkLst>
        </pc:spChg>
        <pc:spChg chg="del">
          <ac:chgData name="mohan srinivas" userId="33358bcf42c51841" providerId="Windows Live" clId="Web-{46450129-22C1-BBC5-8B3B-BA4270D829C9}" dt="2024-03-31T04:22:42.347" v="110"/>
          <ac:spMkLst>
            <pc:docMk/>
            <pc:sldMk cId="857568902" sldId="292"/>
            <ac:spMk id="6" creationId="{2FA3A356-022A-B330-A1CF-F57143EEB84F}"/>
          </ac:spMkLst>
        </pc:spChg>
        <pc:spChg chg="del">
          <ac:chgData name="mohan srinivas" userId="33358bcf42c51841" providerId="Windows Live" clId="Web-{46450129-22C1-BBC5-8B3B-BA4270D829C9}" dt="2024-03-31T04:22:42.347" v="109"/>
          <ac:spMkLst>
            <pc:docMk/>
            <pc:sldMk cId="857568902" sldId="292"/>
            <ac:spMk id="7" creationId="{B17B9D2E-D8D0-F502-0028-B76EF86DE78E}"/>
          </ac:spMkLst>
        </pc:spChg>
        <pc:spChg chg="del">
          <ac:chgData name="mohan srinivas" userId="33358bcf42c51841" providerId="Windows Live" clId="Web-{46450129-22C1-BBC5-8B3B-BA4270D829C9}" dt="2024-03-31T04:22:42.347" v="108"/>
          <ac:spMkLst>
            <pc:docMk/>
            <pc:sldMk cId="857568902" sldId="292"/>
            <ac:spMk id="8" creationId="{F27DB264-7378-A1AF-57BF-5717AA35A07A}"/>
          </ac:spMkLst>
        </pc:spChg>
        <pc:spChg chg="del">
          <ac:chgData name="mohan srinivas" userId="33358bcf42c51841" providerId="Windows Live" clId="Web-{46450129-22C1-BBC5-8B3B-BA4270D829C9}" dt="2024-03-31T04:22:42.347" v="107"/>
          <ac:spMkLst>
            <pc:docMk/>
            <pc:sldMk cId="857568902" sldId="292"/>
            <ac:spMk id="9" creationId="{16AC2A44-11AF-A07E-0122-3D1897B56E41}"/>
          </ac:spMkLst>
        </pc:spChg>
        <pc:spChg chg="del">
          <ac:chgData name="mohan srinivas" userId="33358bcf42c51841" providerId="Windows Live" clId="Web-{46450129-22C1-BBC5-8B3B-BA4270D829C9}" dt="2024-03-31T04:22:42.347" v="106"/>
          <ac:spMkLst>
            <pc:docMk/>
            <pc:sldMk cId="857568902" sldId="292"/>
            <ac:spMk id="10" creationId="{58CE863B-8D2E-E5E4-648B-916A6DFACD4D}"/>
          </ac:spMkLst>
        </pc:spChg>
        <pc:spChg chg="del">
          <ac:chgData name="mohan srinivas" userId="33358bcf42c51841" providerId="Windows Live" clId="Web-{46450129-22C1-BBC5-8B3B-BA4270D829C9}" dt="2024-03-31T04:22:42.347" v="105"/>
          <ac:spMkLst>
            <pc:docMk/>
            <pc:sldMk cId="857568902" sldId="292"/>
            <ac:spMk id="11" creationId="{EBA03046-8A96-BF08-51E0-B3D0E3A40A00}"/>
          </ac:spMkLst>
        </pc:spChg>
        <pc:spChg chg="del">
          <ac:chgData name="mohan srinivas" userId="33358bcf42c51841" providerId="Windows Live" clId="Web-{46450129-22C1-BBC5-8B3B-BA4270D829C9}" dt="2024-03-31T04:22:42.347" v="104"/>
          <ac:spMkLst>
            <pc:docMk/>
            <pc:sldMk cId="857568902" sldId="292"/>
            <ac:spMk id="12" creationId="{A8367000-9E4E-5B36-E188-D0221A12C7B8}"/>
          </ac:spMkLst>
        </pc:spChg>
        <pc:spChg chg="del">
          <ac:chgData name="mohan srinivas" userId="33358bcf42c51841" providerId="Windows Live" clId="Web-{46450129-22C1-BBC5-8B3B-BA4270D829C9}" dt="2024-03-31T04:22:42.347" v="103"/>
          <ac:spMkLst>
            <pc:docMk/>
            <pc:sldMk cId="857568902" sldId="292"/>
            <ac:spMk id="13" creationId="{85610483-07B6-B949-B873-A2125E37733D}"/>
          </ac:spMkLst>
        </pc:spChg>
        <pc:spChg chg="del">
          <ac:chgData name="mohan srinivas" userId="33358bcf42c51841" providerId="Windows Live" clId="Web-{46450129-22C1-BBC5-8B3B-BA4270D829C9}" dt="2024-03-31T04:22:42.347" v="102"/>
          <ac:spMkLst>
            <pc:docMk/>
            <pc:sldMk cId="857568902" sldId="292"/>
            <ac:spMk id="14" creationId="{0C414539-D341-B0DA-72B5-AB46D0D04779}"/>
          </ac:spMkLst>
        </pc:spChg>
        <pc:spChg chg="del">
          <ac:chgData name="mohan srinivas" userId="33358bcf42c51841" providerId="Windows Live" clId="Web-{46450129-22C1-BBC5-8B3B-BA4270D829C9}" dt="2024-03-31T04:22:42.347" v="101"/>
          <ac:spMkLst>
            <pc:docMk/>
            <pc:sldMk cId="857568902" sldId="292"/>
            <ac:spMk id="15" creationId="{16F099C8-E184-6F5A-596D-C2E64222B25A}"/>
          </ac:spMkLst>
        </pc:spChg>
        <pc:spChg chg="del">
          <ac:chgData name="mohan srinivas" userId="33358bcf42c51841" providerId="Windows Live" clId="Web-{46450129-22C1-BBC5-8B3B-BA4270D829C9}" dt="2024-03-31T04:22:42.347" v="100"/>
          <ac:spMkLst>
            <pc:docMk/>
            <pc:sldMk cId="857568902" sldId="292"/>
            <ac:spMk id="16" creationId="{FF9FA24F-85FE-F3B6-2B14-1BF6965A0FC4}"/>
          </ac:spMkLst>
        </pc:spChg>
        <pc:spChg chg="del">
          <ac:chgData name="mohan srinivas" userId="33358bcf42c51841" providerId="Windows Live" clId="Web-{46450129-22C1-BBC5-8B3B-BA4270D829C9}" dt="2024-03-31T04:22:42.347" v="99"/>
          <ac:spMkLst>
            <pc:docMk/>
            <pc:sldMk cId="857568902" sldId="292"/>
            <ac:spMk id="17" creationId="{1FC7FB06-57C4-075C-4875-4A4EFBD54F56}"/>
          </ac:spMkLst>
        </pc:spChg>
        <pc:picChg chg="add del mod">
          <ac:chgData name="mohan srinivas" userId="33358bcf42c51841" providerId="Windows Live" clId="Web-{46450129-22C1-BBC5-8B3B-BA4270D829C9}" dt="2024-03-31T04:24:11.038" v="121"/>
          <ac:picMkLst>
            <pc:docMk/>
            <pc:sldMk cId="857568902" sldId="292"/>
            <ac:picMk id="19" creationId="{78950219-602C-C377-C8E4-AD1E785F5675}"/>
          </ac:picMkLst>
        </pc:picChg>
      </pc:sldChg>
      <pc:sldChg chg="new">
        <pc:chgData name="mohan srinivas" userId="33358bcf42c51841" providerId="Windows Live" clId="Web-{46450129-22C1-BBC5-8B3B-BA4270D829C9}" dt="2024-03-31T04:26:20.871" v="156"/>
        <pc:sldMkLst>
          <pc:docMk/>
          <pc:sldMk cId="337849369" sldId="293"/>
        </pc:sldMkLst>
      </pc:sldChg>
      <pc:sldChg chg="new del">
        <pc:chgData name="mohan srinivas" userId="33358bcf42c51841" providerId="Windows Live" clId="Web-{46450129-22C1-BBC5-8B3B-BA4270D829C9}" dt="2024-03-31T04:26:11.276" v="149"/>
        <pc:sldMkLst>
          <pc:docMk/>
          <pc:sldMk cId="1671773738" sldId="293"/>
        </pc:sldMkLst>
      </pc:sldChg>
    </pc:docChg>
  </pc:docChgLst>
  <pc:docChgLst>
    <pc:chgData name="mohan srinivas" userId="33358bcf42c51841" providerId="Windows Live" clId="Web-{1E26A156-696F-D7F1-E1D4-4D70054F8788}"/>
    <pc:docChg chg="addSld modSld modSection">
      <pc:chgData name="mohan srinivas" userId="33358bcf42c51841" providerId="Windows Live" clId="Web-{1E26A156-696F-D7F1-E1D4-4D70054F8788}" dt="2024-03-30T15:38:33.895" v="61" actId="1076"/>
      <pc:docMkLst>
        <pc:docMk/>
      </pc:docMkLst>
      <pc:sldChg chg="addSp modSp">
        <pc:chgData name="mohan srinivas" userId="33358bcf42c51841" providerId="Windows Live" clId="Web-{1E26A156-696F-D7F1-E1D4-4D70054F8788}" dt="2024-03-30T15:38:33.895" v="61" actId="1076"/>
        <pc:sldMkLst>
          <pc:docMk/>
          <pc:sldMk cId="1889755570" sldId="290"/>
        </pc:sldMkLst>
        <pc:spChg chg="mod">
          <ac:chgData name="mohan srinivas" userId="33358bcf42c51841" providerId="Windows Live" clId="Web-{1E26A156-696F-D7F1-E1D4-4D70054F8788}" dt="2024-03-30T15:38:22.301" v="60" actId="20577"/>
          <ac:spMkLst>
            <pc:docMk/>
            <pc:sldMk cId="1889755570" sldId="290"/>
            <ac:spMk id="4" creationId="{00000000-0000-0000-0000-000000000000}"/>
          </ac:spMkLst>
        </pc:spChg>
        <pc:spChg chg="add mod">
          <ac:chgData name="mohan srinivas" userId="33358bcf42c51841" providerId="Windows Live" clId="Web-{1E26A156-696F-D7F1-E1D4-4D70054F8788}" dt="2024-03-30T15:38:33.895" v="61" actId="1076"/>
          <ac:spMkLst>
            <pc:docMk/>
            <pc:sldMk cId="1889755570" sldId="290"/>
            <ac:spMk id="5" creationId="{62DCEECE-F84F-8D25-43F1-11723F1D4015}"/>
          </ac:spMkLst>
        </pc:spChg>
      </pc:sldChg>
      <pc:sldChg chg="new">
        <pc:chgData name="mohan srinivas" userId="33358bcf42c51841" providerId="Windows Live" clId="Web-{1E26A156-696F-D7F1-E1D4-4D70054F8788}" dt="2024-03-30T15:26:06.864" v="0"/>
        <pc:sldMkLst>
          <pc:docMk/>
          <pc:sldMk cId="3102446250" sldId="291"/>
        </pc:sldMkLst>
      </pc:sldChg>
    </pc:docChg>
  </pc:docChgLst>
  <pc:docChgLst>
    <pc:chgData clId="Web-{8DE82960-29EC-167B-4B70-C50468472FE7}"/>
    <pc:docChg chg="modSld">
      <pc:chgData name="" userId="" providerId="" clId="Web-{8DE82960-29EC-167B-4B70-C50468472FE7}" dt="2024-03-29T02:37:43.020" v="18" actId="20577"/>
      <pc:docMkLst>
        <pc:docMk/>
      </pc:docMkLst>
      <pc:sldChg chg="modSp">
        <pc:chgData name="" userId="" providerId="" clId="Web-{8DE82960-29EC-167B-4B70-C50468472FE7}" dt="2024-03-29T02:37:43.020" v="18" actId="20577"/>
        <pc:sldMkLst>
          <pc:docMk/>
          <pc:sldMk cId="972569183" sldId="256"/>
        </pc:sldMkLst>
        <pc:spChg chg="mod">
          <ac:chgData name="" userId="" providerId="" clId="Web-{8DE82960-29EC-167B-4B70-C50468472FE7}" dt="2024-03-29T02:37:43.020" v="18" actId="20577"/>
          <ac:spMkLst>
            <pc:docMk/>
            <pc:sldMk cId="972569183" sldId="256"/>
            <ac:spMk id="4" creationId="{A3D64C50-A740-468A-8AB6-F949358D80A6}"/>
          </ac:spMkLst>
        </pc:spChg>
      </pc:sldChg>
    </pc:docChg>
  </pc:docChgLst>
  <pc:docChgLst>
    <pc:chgData name="mohan srinivas" userId="33358bcf42c51841" providerId="Windows Live" clId="Web-{1A763A78-353A-1ACF-D89F-B62A9769BD3C}"/>
    <pc:docChg chg="modSld">
      <pc:chgData name="mohan srinivas" userId="33358bcf42c51841" providerId="Windows Live" clId="Web-{1A763A78-353A-1ACF-D89F-B62A9769BD3C}" dt="2024-04-01T04:04:40.499" v="31"/>
      <pc:docMkLst>
        <pc:docMk/>
      </pc:docMkLst>
      <pc:sldChg chg="modSp">
        <pc:chgData name="mohan srinivas" userId="33358bcf42c51841" providerId="Windows Live" clId="Web-{1A763A78-353A-1ACF-D89F-B62A9769BD3C}" dt="2024-04-01T03:14:28.106" v="6" actId="1076"/>
        <pc:sldMkLst>
          <pc:docMk/>
          <pc:sldMk cId="1321790359" sldId="268"/>
        </pc:sldMkLst>
        <pc:spChg chg="mod">
          <ac:chgData name="mohan srinivas" userId="33358bcf42c51841" providerId="Windows Live" clId="Web-{1A763A78-353A-1ACF-D89F-B62A9769BD3C}" dt="2024-04-01T03:14:28.106" v="6" actId="1076"/>
          <ac:spMkLst>
            <pc:docMk/>
            <pc:sldMk cId="1321790359" sldId="268"/>
            <ac:spMk id="6" creationId="{3F856148-3910-0BC3-79A0-D0A794C6D523}"/>
          </ac:spMkLst>
        </pc:spChg>
        <pc:spChg chg="mod">
          <ac:chgData name="mohan srinivas" userId="33358bcf42c51841" providerId="Windows Live" clId="Web-{1A763A78-353A-1ACF-D89F-B62A9769BD3C}" dt="2024-04-01T03:14:17.668" v="5" actId="20577"/>
          <ac:spMkLst>
            <pc:docMk/>
            <pc:sldMk cId="1321790359" sldId="268"/>
            <ac:spMk id="8" creationId="{36E72FF0-3C0E-499A-8DA6-324675513B3E}"/>
          </ac:spMkLst>
        </pc:spChg>
      </pc:sldChg>
      <pc:sldChg chg="modSp">
        <pc:chgData name="mohan srinivas" userId="33358bcf42c51841" providerId="Windows Live" clId="Web-{1A763A78-353A-1ACF-D89F-B62A9769BD3C}" dt="2024-04-01T03:14:02.543" v="4" actId="20577"/>
        <pc:sldMkLst>
          <pc:docMk/>
          <pc:sldMk cId="1889755570" sldId="290"/>
        </pc:sldMkLst>
        <pc:spChg chg="mod">
          <ac:chgData name="mohan srinivas" userId="33358bcf42c51841" providerId="Windows Live" clId="Web-{1A763A78-353A-1ACF-D89F-B62A9769BD3C}" dt="2024-04-01T03:13:47.886" v="3" actId="20577"/>
          <ac:spMkLst>
            <pc:docMk/>
            <pc:sldMk cId="1889755570" sldId="290"/>
            <ac:spMk id="3" creationId="{00000000-0000-0000-0000-000000000000}"/>
          </ac:spMkLst>
        </pc:spChg>
        <pc:spChg chg="mod">
          <ac:chgData name="mohan srinivas" userId="33358bcf42c51841" providerId="Windows Live" clId="Web-{1A763A78-353A-1ACF-D89F-B62A9769BD3C}" dt="2024-04-01T03:13:37.964" v="2" actId="20577"/>
          <ac:spMkLst>
            <pc:docMk/>
            <pc:sldMk cId="1889755570" sldId="290"/>
            <ac:spMk id="4" creationId="{00000000-0000-0000-0000-000000000000}"/>
          </ac:spMkLst>
        </pc:spChg>
        <pc:spChg chg="mod">
          <ac:chgData name="mohan srinivas" userId="33358bcf42c51841" providerId="Windows Live" clId="Web-{1A763A78-353A-1ACF-D89F-B62A9769BD3C}" dt="2024-04-01T03:14:02.543" v="4" actId="20577"/>
          <ac:spMkLst>
            <pc:docMk/>
            <pc:sldMk cId="1889755570" sldId="290"/>
            <ac:spMk id="5" creationId="{62DCEECE-F84F-8D25-43F1-11723F1D4015}"/>
          </ac:spMkLst>
        </pc:spChg>
      </pc:sldChg>
      <pc:sldChg chg="addSp modSp">
        <pc:chgData name="mohan srinivas" userId="33358bcf42c51841" providerId="Windows Live" clId="Web-{1A763A78-353A-1ACF-D89F-B62A9769BD3C}" dt="2024-04-01T04:03:20.714" v="28" actId="14100"/>
        <pc:sldMkLst>
          <pc:docMk/>
          <pc:sldMk cId="304332159" sldId="292"/>
        </pc:sldMkLst>
        <pc:spChg chg="mod">
          <ac:chgData name="mohan srinivas" userId="33358bcf42c51841" providerId="Windows Live" clId="Web-{1A763A78-353A-1ACF-D89F-B62A9769BD3C}" dt="2024-04-01T04:00:01.207" v="8" actId="20577"/>
          <ac:spMkLst>
            <pc:docMk/>
            <pc:sldMk cId="304332159" sldId="292"/>
            <ac:spMk id="3" creationId="{1E559FD2-E310-2CCD-2FE6-12AD435284E1}"/>
          </ac:spMkLst>
        </pc:spChg>
        <pc:spChg chg="mod">
          <ac:chgData name="mohan srinivas" userId="33358bcf42c51841" providerId="Windows Live" clId="Web-{1A763A78-353A-1ACF-D89F-B62A9769BD3C}" dt="2024-04-01T04:03:20.714" v="28" actId="14100"/>
          <ac:spMkLst>
            <pc:docMk/>
            <pc:sldMk cId="304332159" sldId="292"/>
            <ac:spMk id="4" creationId="{826BE0B2-5F20-B161-46B2-AABDE121F238}"/>
          </ac:spMkLst>
        </pc:spChg>
        <pc:spChg chg="add mod">
          <ac:chgData name="mohan srinivas" userId="33358bcf42c51841" providerId="Windows Live" clId="Web-{1A763A78-353A-1ACF-D89F-B62A9769BD3C}" dt="2024-04-01T04:01:09.772" v="21" actId="20577"/>
          <ac:spMkLst>
            <pc:docMk/>
            <pc:sldMk cId="304332159" sldId="292"/>
            <ac:spMk id="5" creationId="{C0835A6C-017B-86BB-C5AE-45C3DEABFE79}"/>
          </ac:spMkLst>
        </pc:spChg>
      </pc:sldChg>
      <pc:sldChg chg="delSp">
        <pc:chgData name="mohan srinivas" userId="33358bcf42c51841" providerId="Windows Live" clId="Web-{1A763A78-353A-1ACF-D89F-B62A9769BD3C}" dt="2024-04-01T04:04:40.499" v="31"/>
        <pc:sldMkLst>
          <pc:docMk/>
          <pc:sldMk cId="337849369" sldId="293"/>
        </pc:sldMkLst>
        <pc:spChg chg="del">
          <ac:chgData name="mohan srinivas" userId="33358bcf42c51841" providerId="Windows Live" clId="Web-{1A763A78-353A-1ACF-D89F-B62A9769BD3C}" dt="2024-04-01T04:04:37.077" v="30"/>
          <ac:spMkLst>
            <pc:docMk/>
            <pc:sldMk cId="337849369" sldId="293"/>
            <ac:spMk id="2" creationId="{63E1CFA8-1558-FDE5-5CFB-A846D20FA978}"/>
          </ac:spMkLst>
        </pc:spChg>
        <pc:spChg chg="del">
          <ac:chgData name="mohan srinivas" userId="33358bcf42c51841" providerId="Windows Live" clId="Web-{1A763A78-353A-1ACF-D89F-B62A9769BD3C}" dt="2024-04-01T04:04:32.686" v="29"/>
          <ac:spMkLst>
            <pc:docMk/>
            <pc:sldMk cId="337849369" sldId="293"/>
            <ac:spMk id="3" creationId="{0195C728-1D89-CCFC-6C86-6847DC7357D7}"/>
          </ac:spMkLst>
        </pc:spChg>
        <pc:spChg chg="del">
          <ac:chgData name="mohan srinivas" userId="33358bcf42c51841" providerId="Windows Live" clId="Web-{1A763A78-353A-1ACF-D89F-B62A9769BD3C}" dt="2024-04-01T04:04:40.499" v="31"/>
          <ac:spMkLst>
            <pc:docMk/>
            <pc:sldMk cId="337849369" sldId="293"/>
            <ac:spMk id="4" creationId="{4C76BFA3-A1AC-2DF0-5070-0E0CF4379843}"/>
          </ac:spMkLst>
        </pc:spChg>
      </pc:sldChg>
    </pc:docChg>
  </pc:docChgLst>
  <pc:docChgLst>
    <pc:chgData name="mohan srinivas" userId="33358bcf42c51841" providerId="Windows Live" clId="Web-{3862DEB5-222B-3539-5EC2-D77C8A72A573}"/>
    <pc:docChg chg="modSld">
      <pc:chgData name="mohan srinivas" userId="33358bcf42c51841" providerId="Windows Live" clId="Web-{3862DEB5-222B-3539-5EC2-D77C8A72A573}" dt="2024-03-30T16:49:44.949" v="70" actId="20577"/>
      <pc:docMkLst>
        <pc:docMk/>
      </pc:docMkLst>
      <pc:sldChg chg="modSp">
        <pc:chgData name="mohan srinivas" userId="33358bcf42c51841" providerId="Windows Live" clId="Web-{3862DEB5-222B-3539-5EC2-D77C8A72A573}" dt="2024-03-30T16:12:06.934" v="4" actId="20577"/>
        <pc:sldMkLst>
          <pc:docMk/>
          <pc:sldMk cId="1889755570" sldId="290"/>
        </pc:sldMkLst>
        <pc:spChg chg="mod">
          <ac:chgData name="mohan srinivas" userId="33358bcf42c51841" providerId="Windows Live" clId="Web-{3862DEB5-222B-3539-5EC2-D77C8A72A573}" dt="2024-03-30T16:12:06.934" v="4" actId="20577"/>
          <ac:spMkLst>
            <pc:docMk/>
            <pc:sldMk cId="1889755570" sldId="290"/>
            <ac:spMk id="3" creationId="{00000000-0000-0000-0000-000000000000}"/>
          </ac:spMkLst>
        </pc:spChg>
      </pc:sldChg>
      <pc:sldChg chg="addSp delSp modSp">
        <pc:chgData name="mohan srinivas" userId="33358bcf42c51841" providerId="Windows Live" clId="Web-{3862DEB5-222B-3539-5EC2-D77C8A72A573}" dt="2024-03-30T16:49:44.949" v="70" actId="20577"/>
        <pc:sldMkLst>
          <pc:docMk/>
          <pc:sldMk cId="3102446250" sldId="291"/>
        </pc:sldMkLst>
        <pc:spChg chg="mod">
          <ac:chgData name="mohan srinivas" userId="33358bcf42c51841" providerId="Windows Live" clId="Web-{3862DEB5-222B-3539-5EC2-D77C8A72A573}" dt="2024-03-30T16:40:41.558" v="9" actId="20577"/>
          <ac:spMkLst>
            <pc:docMk/>
            <pc:sldMk cId="3102446250" sldId="291"/>
            <ac:spMk id="2" creationId="{2EDA4BB3-B207-181E-2CE2-53BC351F17E2}"/>
          </ac:spMkLst>
        </pc:spChg>
        <pc:spChg chg="mod">
          <ac:chgData name="mohan srinivas" userId="33358bcf42c51841" providerId="Windows Live" clId="Web-{3862DEB5-222B-3539-5EC2-D77C8A72A573}" dt="2024-03-30T16:43:08.519" v="22" actId="20577"/>
          <ac:spMkLst>
            <pc:docMk/>
            <pc:sldMk cId="3102446250" sldId="291"/>
            <ac:spMk id="3" creationId="{4ACB37FA-CC52-0045-9303-6224A1906D1C}"/>
          </ac:spMkLst>
        </pc:spChg>
        <pc:spChg chg="mod">
          <ac:chgData name="mohan srinivas" userId="33358bcf42c51841" providerId="Windows Live" clId="Web-{3862DEB5-222B-3539-5EC2-D77C8A72A573}" dt="2024-03-30T16:49:44.949" v="70" actId="20577"/>
          <ac:spMkLst>
            <pc:docMk/>
            <pc:sldMk cId="3102446250" sldId="291"/>
            <ac:spMk id="4" creationId="{CFBD7239-BEA5-30A1-BAB6-572D4209E337}"/>
          </ac:spMkLst>
        </pc:spChg>
        <pc:spChg chg="add del">
          <ac:chgData name="mohan srinivas" userId="33358bcf42c51841" providerId="Windows Live" clId="Web-{3862DEB5-222B-3539-5EC2-D77C8A72A573}" dt="2024-03-30T16:44:21.398" v="24"/>
          <ac:spMkLst>
            <pc:docMk/>
            <pc:sldMk cId="3102446250" sldId="291"/>
            <ac:spMk id="5" creationId="{CF9D652B-C91A-99AF-DAC7-CCCA27DE1A21}"/>
          </ac:spMkLst>
        </pc:spChg>
        <pc:spChg chg="add mod">
          <ac:chgData name="mohan srinivas" userId="33358bcf42c51841" providerId="Windows Live" clId="Web-{3862DEB5-222B-3539-5EC2-D77C8A72A573}" dt="2024-03-30T16:47:44.473" v="63" actId="20577"/>
          <ac:spMkLst>
            <pc:docMk/>
            <pc:sldMk cId="3102446250" sldId="291"/>
            <ac:spMk id="6" creationId="{D6BB8CA8-21C0-50AE-9C04-7D4E32F0B8FF}"/>
          </ac:spMkLst>
        </pc:spChg>
        <pc:spChg chg="add mod">
          <ac:chgData name="mohan srinivas" userId="33358bcf42c51841" providerId="Windows Live" clId="Web-{3862DEB5-222B-3539-5EC2-D77C8A72A573}" dt="2024-03-30T16:49:32.745" v="69" actId="20577"/>
          <ac:spMkLst>
            <pc:docMk/>
            <pc:sldMk cId="3102446250" sldId="291"/>
            <ac:spMk id="7" creationId="{9BD341C3-0E29-29AD-EAA9-84FC12FDEC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4/15/2024</a:t>
            </a:fld>
            <a:endParaRPr lang="en-US"/>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solidFill>
                  <a:schemeClr val="accent1">
                    <a:lumMod val="75000"/>
                  </a:schemeClr>
                </a:solidFill>
              </a:defRPr>
            </a:lvl1pPr>
          </a:lstStyle>
          <a:p>
            <a:r>
              <a:rPr lang="en-US"/>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5">
                    <a:lumMod val="50000"/>
                  </a:schemeClr>
                </a:solidFill>
              </a:defRPr>
            </a:lvl1pPr>
          </a:lstStyle>
          <a:p>
            <a:pPr lvl="0"/>
            <a:r>
              <a:rPr lang="en-US"/>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p:nvPr>
        </p:nvSpPr>
        <p:spPr>
          <a:xfrm>
            <a:off x="6952488" y="950976"/>
            <a:ext cx="5239512" cy="4965192"/>
          </a:xfrm>
          <a:prstGeom prst="rect">
            <a:avLst/>
          </a:prstGeom>
        </p:spPr>
        <p:txBody>
          <a:bodyPr anchor="ctr"/>
          <a:lstStyle>
            <a:lvl1pPr marL="0" indent="0" algn="ctr">
              <a:buNone/>
              <a:defRPr spc="400" baseline="0"/>
            </a:lvl1pPr>
          </a:lstStyle>
          <a:p>
            <a:endParaRPr lang="en-US"/>
          </a:p>
        </p:txBody>
      </p:sp>
      <p:sp>
        <p:nvSpPr>
          <p:cNvPr id="5" name="Text Placeholder 3">
            <a:extLst>
              <a:ext uri="{FF2B5EF4-FFF2-40B4-BE49-F238E27FC236}">
                <a16:creationId xmlns:a16="http://schemas.microsoft.com/office/drawing/2014/main" id="{6EEBC2D4-4F41-249E-7141-E0E12113CEBC}"/>
              </a:ext>
            </a:extLst>
          </p:cNvPr>
          <p:cNvSpPr>
            <a:spLocks noGrp="1"/>
          </p:cNvSpPr>
          <p:nvPr>
            <p:ph type="body" sz="quarter" idx="12"/>
          </p:nvPr>
        </p:nvSpPr>
        <p:spPr>
          <a:xfrm>
            <a:off x="5572346" y="0"/>
            <a:ext cx="2895600" cy="6858000"/>
          </a:xfrm>
          <a:prstGeom prst="rect">
            <a:avLst/>
          </a:prstGeom>
          <a:solidFill>
            <a:schemeClr val="accent1">
              <a:alpha val="50000"/>
            </a:schemeClr>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78060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1">
                    <a:lumMod val="75000"/>
                  </a:schemeClr>
                </a:solidFill>
              </a:defRPr>
            </a:lvl1pPr>
          </a:lstStyle>
          <a:p>
            <a:r>
              <a:rPr lang="en-US"/>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p:nvPr>
        </p:nvSpPr>
        <p:spPr>
          <a:xfrm>
            <a:off x="0" y="0"/>
            <a:ext cx="12192000" cy="2051050"/>
          </a:xfrm>
          <a:prstGeom prst="rect">
            <a:avLst/>
          </a:prstGeom>
        </p:spPr>
        <p:txBody>
          <a:bodyPr anchor="ctr"/>
          <a:lstStyle>
            <a:lvl1pPr marL="0" indent="0" algn="ctr">
              <a:buNone/>
              <a:defRPr spc="400" baseline="0"/>
            </a:lvl1pPr>
          </a:lstStyle>
          <a:p>
            <a:endParaRPr lang="en-US"/>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nchor="ctr"/>
          <a:lstStyle>
            <a:lvl1pPr marL="285750" indent="-285750" algn="l">
              <a:lnSpc>
                <a:spcPct val="150000"/>
              </a:lnSpc>
              <a:spcBef>
                <a:spcPts val="0"/>
              </a:spcBef>
              <a:buFont typeface="Arial" panose="020B0604020202020204" pitchFamily="34" charset="0"/>
              <a:buChar char="•"/>
              <a:defRPr sz="1600" cap="none" spc="50" baseline="0">
                <a:latin typeface="+mn-lt"/>
              </a:defRPr>
            </a:lvl1pPr>
          </a:lstStyle>
          <a:p>
            <a:pPr lvl="0"/>
            <a:r>
              <a:rPr lang="en-US"/>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a:p>
        </p:txBody>
      </p:sp>
    </p:spTree>
    <p:extLst>
      <p:ext uri="{BB962C8B-B14F-4D97-AF65-F5344CB8AC3E}">
        <p14:creationId xmlns:p14="http://schemas.microsoft.com/office/powerpoint/2010/main" val="23772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220C40-4EC0-BFB1-D615-1455BA15A088}"/>
              </a:ext>
              <a:ext uri="{C183D7F6-B498-43B3-948B-1728B52AA6E4}">
                <adec:decorative xmlns="" xmlns:adec="http://schemas.microsoft.com/office/drawing/2017/decorative" val="1"/>
              </a:ext>
            </a:extLst>
          </p:cNvPr>
          <p:cNvSpPr/>
          <p:nvPr userDrawn="1"/>
        </p:nvSpPr>
        <p:spPr>
          <a:xfrm>
            <a:off x="0" y="0"/>
            <a:ext cx="12192000" cy="3684897"/>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B9A4D3-8D91-4865-B422-5F60885A730F}"/>
              </a:ext>
              <a:ext uri="{C183D7F6-B498-43B3-948B-1728B52AA6E4}">
                <adec:decorative xmlns=""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3"/>
                </a:solidFill>
              </a:defRPr>
            </a:lvl1pPr>
          </a:lstStyle>
          <a:p>
            <a:r>
              <a:rPr lang="en-US"/>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 xmlns:adec="http://schemas.microsoft.com/office/drawing/2017/decorative" val="1"/>
              </a:ext>
            </a:extLst>
          </p:cNvPr>
          <p:cNvSpPr/>
          <p:nvPr userDrawn="1"/>
        </p:nvSpPr>
        <p:spPr>
          <a:xfrm>
            <a:off x="1428750"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1C84996E-63EA-4C88-816A-3AE158BB57E0}"/>
              </a:ext>
              <a:ext uri="{C183D7F6-B498-43B3-948B-1728B52AA6E4}">
                <adec:decorative xmlns="" xmlns:adec="http://schemas.microsoft.com/office/drawing/2017/decorative" val="1"/>
              </a:ext>
            </a:extLst>
          </p:cNvPr>
          <p:cNvSpPr/>
          <p:nvPr userDrawn="1"/>
        </p:nvSpPr>
        <p:spPr>
          <a:xfrm>
            <a:off x="3680314" y="3520775"/>
            <a:ext cx="328246" cy="32824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A09893-F9A1-4FA2-A462-C1C443EC323F}"/>
              </a:ext>
              <a:ext uri="{C183D7F6-B498-43B3-948B-1728B52AA6E4}">
                <adec:decorative xmlns="" xmlns:adec="http://schemas.microsoft.com/office/drawing/2017/decorative" val="1"/>
              </a:ext>
            </a:extLst>
          </p:cNvPr>
          <p:cNvSpPr/>
          <p:nvPr userDrawn="1"/>
        </p:nvSpPr>
        <p:spPr>
          <a:xfrm>
            <a:off x="5931878" y="3520775"/>
            <a:ext cx="328246" cy="3282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9FBC17-744B-4367-90B4-20C9CDBD18E4}"/>
              </a:ext>
              <a:ext uri="{C183D7F6-B498-43B3-948B-1728B52AA6E4}">
                <adec:decorative xmlns="" xmlns:adec="http://schemas.microsoft.com/office/drawing/2017/decorative" val="1"/>
              </a:ext>
            </a:extLst>
          </p:cNvPr>
          <p:cNvSpPr/>
          <p:nvPr userDrawn="1"/>
        </p:nvSpPr>
        <p:spPr>
          <a:xfrm>
            <a:off x="8183442" y="3520775"/>
            <a:ext cx="328246" cy="32824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FD6CCE-53EA-424C-A29B-35A77F78203D}"/>
              </a:ext>
              <a:ext uri="{C183D7F6-B498-43B3-948B-1728B52AA6E4}">
                <adec:decorative xmlns="" xmlns:adec="http://schemas.microsoft.com/office/drawing/2017/decorative" val="1"/>
              </a:ext>
            </a:extLst>
          </p:cNvPr>
          <p:cNvSpPr/>
          <p:nvPr userDrawn="1"/>
        </p:nvSpPr>
        <p:spPr>
          <a:xfrm>
            <a:off x="10435004" y="3520775"/>
            <a:ext cx="328246" cy="3282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 xmlns:adec="http://schemas.microsoft.com/office/drawing/2017/decorative" val="1"/>
              </a:ext>
            </a:extLst>
          </p:cNvPr>
          <p:cNvCxnSpPr>
            <a:cxnSpLocks/>
          </p:cNvCxnSpPr>
          <p:nvPr userDrawn="1"/>
        </p:nvCxnSpPr>
        <p:spPr>
          <a:xfrm>
            <a:off x="1592873" y="2964383"/>
            <a:ext cx="0" cy="41571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2075688"/>
            <a:ext cx="2251564" cy="498496"/>
          </a:xfrm>
          <a:prstGeom prst="rect">
            <a:avLst/>
          </a:prstGeom>
        </p:spPr>
        <p:txBody>
          <a:bodyPr anchor="b"/>
          <a:lstStyle>
            <a:lvl1pPr marL="0" indent="0" algn="ctr">
              <a:buNone/>
              <a:defRPr sz="1600" cap="all" baseline="0">
                <a:solidFill>
                  <a:schemeClr val="accent2"/>
                </a:solidFill>
                <a:latin typeface="Segoe UI" panose="020B0502040204020203" pitchFamily="34" charset="0"/>
              </a:defRPr>
            </a:lvl1pPr>
          </a:lstStyle>
          <a:p>
            <a:pPr lvl="0"/>
            <a:r>
              <a:rPr lang="en-US"/>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578608"/>
            <a:ext cx="2251564" cy="310896"/>
          </a:xfrm>
          <a:prstGeom prst="rect">
            <a:avLst/>
          </a:prstGeom>
        </p:spPr>
        <p:txBody>
          <a:bodyPr anchor="t"/>
          <a:lstStyle>
            <a:lvl1pPr marL="0" indent="0" algn="ctr">
              <a:lnSpc>
                <a:spcPct val="114000"/>
              </a:lnSpc>
              <a:spcBef>
                <a:spcPts val="0"/>
              </a:spcBef>
              <a:buNone/>
              <a:defRPr sz="1200" spc="50" baseline="0">
                <a:solidFill>
                  <a:schemeClr val="accent2"/>
                </a:solidFill>
              </a:defRPr>
            </a:lvl1pPr>
          </a:lstStyle>
          <a:p>
            <a:pPr lvl="0"/>
            <a:r>
              <a:rPr lang="en-US"/>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2075688"/>
            <a:ext cx="2251564" cy="498496"/>
          </a:xfrm>
          <a:prstGeom prst="rect">
            <a:avLst/>
          </a:prstGeom>
        </p:spPr>
        <p:txBody>
          <a:bodyPr anchor="b"/>
          <a:lstStyle>
            <a:lvl1pPr marL="0" indent="0" algn="ctr">
              <a:buNone/>
              <a:defRPr sz="1600" cap="all" baseline="0">
                <a:solidFill>
                  <a:schemeClr val="accent5">
                    <a:lumMod val="50000"/>
                  </a:schemeClr>
                </a:solidFill>
                <a:latin typeface="Segoe UI" panose="020B0502040204020203" pitchFamily="34" charset="0"/>
              </a:defRPr>
            </a:lvl1pPr>
          </a:lstStyle>
          <a:p>
            <a:pPr lvl="0"/>
            <a:r>
              <a:rPr lang="en-US"/>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578608"/>
            <a:ext cx="2251564" cy="310896"/>
          </a:xfrm>
          <a:prstGeom prst="rect">
            <a:avLst/>
          </a:prstGeom>
        </p:spPr>
        <p:txBody>
          <a:bodyPr anchor="t"/>
          <a:lstStyle>
            <a:lvl1pPr marL="0" indent="0" algn="ctr">
              <a:lnSpc>
                <a:spcPct val="114000"/>
              </a:lnSpc>
              <a:spcBef>
                <a:spcPts val="0"/>
              </a:spcBef>
              <a:buNone/>
              <a:defRPr sz="1200" spc="50" baseline="0">
                <a:solidFill>
                  <a:schemeClr val="accent5">
                    <a:lumMod val="50000"/>
                  </a:schemeClr>
                </a:solidFill>
              </a:defRPr>
            </a:lvl1pPr>
          </a:lstStyle>
          <a:p>
            <a:pPr lvl="0"/>
            <a:r>
              <a:rPr lang="en-US"/>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2075688"/>
            <a:ext cx="2251564" cy="498496"/>
          </a:xfrm>
          <a:prstGeom prst="rect">
            <a:avLst/>
          </a:prstGeom>
        </p:spPr>
        <p:txBody>
          <a:bodyPr anchor="b"/>
          <a:lstStyle>
            <a:lvl1pPr marL="0" indent="0" algn="ctr">
              <a:buNone/>
              <a:defRPr sz="1600" cap="all" baseline="0">
                <a:solidFill>
                  <a:schemeClr val="accent1">
                    <a:lumMod val="75000"/>
                  </a:schemeClr>
                </a:solidFill>
                <a:latin typeface="Segoe UI" panose="020B0502040204020203" pitchFamily="34" charset="0"/>
              </a:defRPr>
            </a:lvl1pPr>
          </a:lstStyle>
          <a:p>
            <a:pPr lvl="0"/>
            <a:r>
              <a:rPr lang="en-US"/>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578608"/>
            <a:ext cx="2251564" cy="310896"/>
          </a:xfrm>
          <a:prstGeom prst="rect">
            <a:avLst/>
          </a:prstGeom>
        </p:spPr>
        <p:txBody>
          <a:bodyPr anchor="t"/>
          <a:lstStyle>
            <a:lvl1pPr marL="0" indent="0" algn="ctr">
              <a:lnSpc>
                <a:spcPct val="114000"/>
              </a:lnSpc>
              <a:spcBef>
                <a:spcPts val="0"/>
              </a:spcBef>
              <a:buNone/>
              <a:defRPr sz="1200" spc="50" baseline="0">
                <a:solidFill>
                  <a:schemeClr val="accent1">
                    <a:lumMod val="75000"/>
                  </a:schemeClr>
                </a:solidFill>
              </a:defRPr>
            </a:lvl1pPr>
          </a:lstStyle>
          <a:p>
            <a:pPr lvl="0"/>
            <a:r>
              <a:rPr lang="en-US"/>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398264"/>
            <a:ext cx="2251562" cy="498496"/>
          </a:xfrm>
          <a:prstGeom prst="rect">
            <a:avLst/>
          </a:prstGeom>
        </p:spPr>
        <p:txBody>
          <a:bodyPr anchor="b"/>
          <a:lstStyle>
            <a:lvl1pPr marL="0" indent="0" algn="ctr">
              <a:buNone/>
              <a:defRPr sz="1600" cap="all" baseline="0">
                <a:solidFill>
                  <a:schemeClr val="accent1">
                    <a:lumMod val="50000"/>
                  </a:schemeClr>
                </a:solidFill>
                <a:latin typeface="Segoe UI" panose="020B0502040204020203" pitchFamily="34" charset="0"/>
              </a:defRPr>
            </a:lvl1pPr>
          </a:lstStyle>
          <a:p>
            <a:pPr lvl="0"/>
            <a:r>
              <a:rPr lang="en-US"/>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310896"/>
          </a:xfrm>
          <a:prstGeom prst="rect">
            <a:avLst/>
          </a:prstGeom>
        </p:spPr>
        <p:txBody>
          <a:bodyPr anchor="t"/>
          <a:lstStyle>
            <a:lvl1pPr marL="0" indent="0" algn="ctr">
              <a:lnSpc>
                <a:spcPct val="114000"/>
              </a:lnSpc>
              <a:spcBef>
                <a:spcPts val="0"/>
              </a:spcBef>
              <a:buNone/>
              <a:defRPr sz="1200" spc="50" baseline="0">
                <a:solidFill>
                  <a:schemeClr val="accent1">
                    <a:lumMod val="50000"/>
                  </a:schemeClr>
                </a:solidFill>
              </a:defRPr>
            </a:lvl1pPr>
          </a:lstStyle>
          <a:p>
            <a:pPr lvl="0"/>
            <a:r>
              <a:rPr lang="en-US"/>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398264"/>
            <a:ext cx="2251562" cy="498496"/>
          </a:xfrm>
          <a:prstGeom prst="rect">
            <a:avLst/>
          </a:prstGeom>
        </p:spPr>
        <p:txBody>
          <a:bodyPr anchor="b"/>
          <a:lstStyle>
            <a:lvl1pPr marL="0" indent="0" algn="ctr">
              <a:buNone/>
              <a:defRPr sz="1600" cap="all" baseline="0">
                <a:solidFill>
                  <a:schemeClr val="accent3"/>
                </a:solidFill>
                <a:latin typeface="Segoe UI" panose="020B0502040204020203" pitchFamily="34" charset="0"/>
              </a:defRPr>
            </a:lvl1pPr>
          </a:lstStyle>
          <a:p>
            <a:pPr lvl="0"/>
            <a:r>
              <a:rPr lang="en-US"/>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310896"/>
          </a:xfrm>
          <a:prstGeom prst="rect">
            <a:avLst/>
          </a:prstGeom>
        </p:spPr>
        <p:txBody>
          <a:bodyPr anchor="t"/>
          <a:lstStyle>
            <a:lvl1pPr marL="0" indent="0" algn="ctr">
              <a:lnSpc>
                <a:spcPct val="114000"/>
              </a:lnSpc>
              <a:spcBef>
                <a:spcPts val="0"/>
              </a:spcBef>
              <a:buNone/>
              <a:defRPr sz="1200" spc="50" baseline="0">
                <a:solidFill>
                  <a:schemeClr val="accent3"/>
                </a:solidFill>
              </a:defRPr>
            </a:lvl1pPr>
          </a:lstStyle>
          <a:p>
            <a:pPr lvl="0"/>
            <a:r>
              <a:rPr lang="en-US"/>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 xmlns:adec="http://schemas.microsoft.com/office/drawing/2017/decorative" val="1"/>
              </a:ext>
            </a:extLst>
          </p:cNvPr>
          <p:cNvCxnSpPr>
            <a:cxnSpLocks/>
          </p:cNvCxnSpPr>
          <p:nvPr userDrawn="1"/>
        </p:nvCxnSpPr>
        <p:spPr>
          <a:xfrm>
            <a:off x="3844715" y="3977431"/>
            <a:ext cx="0" cy="41571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 xmlns:adec="http://schemas.microsoft.com/office/drawing/2017/decorative" val="1"/>
              </a:ext>
            </a:extLst>
          </p:cNvPr>
          <p:cNvCxnSpPr>
            <a:cxnSpLocks/>
          </p:cNvCxnSpPr>
          <p:nvPr userDrawn="1"/>
        </p:nvCxnSpPr>
        <p:spPr>
          <a:xfrm>
            <a:off x="8347565" y="3977431"/>
            <a:ext cx="0" cy="41571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3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column layout">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solidFill>
              </a:defRPr>
            </a:lvl1pPr>
          </a:lstStyle>
          <a:p>
            <a:r>
              <a:rPr lang="en-US"/>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 xmlns:adec="http://schemas.microsoft.com/office/drawing/2017/decorative" val="1"/>
              </a:ext>
            </a:extLst>
          </p:cNvPr>
          <p:cNvSpPr/>
          <p:nvPr userDrawn="1"/>
        </p:nvSpPr>
        <p:spPr>
          <a:xfrm>
            <a:off x="608564" y="1585733"/>
            <a:ext cx="2065188" cy="399591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5" name="Rectangle 14">
            <a:extLst>
              <a:ext uri="{FF2B5EF4-FFF2-40B4-BE49-F238E27FC236}">
                <a16:creationId xmlns:a16="http://schemas.microsoft.com/office/drawing/2014/main" id="{600E549E-0E7C-4599-B51C-97AA7E525CD2}"/>
              </a:ext>
              <a:ext uri="{C183D7F6-B498-43B3-948B-1728B52AA6E4}">
                <adec:decorative xmlns="" xmlns:adec="http://schemas.microsoft.com/office/drawing/2017/decorative" val="1"/>
              </a:ext>
            </a:extLst>
          </p:cNvPr>
          <p:cNvSpPr/>
          <p:nvPr userDrawn="1"/>
        </p:nvSpPr>
        <p:spPr>
          <a:xfrm>
            <a:off x="2832832" y="1585733"/>
            <a:ext cx="2065188" cy="39959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7" name="Rectangle 16">
            <a:extLst>
              <a:ext uri="{FF2B5EF4-FFF2-40B4-BE49-F238E27FC236}">
                <a16:creationId xmlns:a16="http://schemas.microsoft.com/office/drawing/2014/main" id="{AF7C507F-AD4D-47B6-88C3-C1D0154FB7F2}"/>
              </a:ext>
              <a:ext uri="{C183D7F6-B498-43B3-948B-1728B52AA6E4}">
                <adec:decorative xmlns="" xmlns:adec="http://schemas.microsoft.com/office/drawing/2017/decorative" val="1"/>
              </a:ext>
            </a:extLst>
          </p:cNvPr>
          <p:cNvSpPr/>
          <p:nvPr userDrawn="1"/>
        </p:nvSpPr>
        <p:spPr>
          <a:xfrm>
            <a:off x="5063405" y="1585733"/>
            <a:ext cx="2065188" cy="399591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A0266B1-BBD1-44C0-8D4C-4E651D320B77}"/>
              </a:ext>
              <a:ext uri="{C183D7F6-B498-43B3-948B-1728B52AA6E4}">
                <adec:decorative xmlns="" xmlns:adec="http://schemas.microsoft.com/office/drawing/2017/decorative" val="1"/>
              </a:ext>
            </a:extLst>
          </p:cNvPr>
          <p:cNvSpPr/>
          <p:nvPr userDrawn="1"/>
        </p:nvSpPr>
        <p:spPr>
          <a:xfrm>
            <a:off x="7293980" y="1585733"/>
            <a:ext cx="2065188" cy="39959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1BB1CE-E3FA-4E7F-A54B-3FB675098A2A}"/>
              </a:ext>
              <a:ext uri="{C183D7F6-B498-43B3-948B-1728B52AA6E4}">
                <adec:decorative xmlns="" xmlns:adec="http://schemas.microsoft.com/office/drawing/2017/decorative" val="1"/>
              </a:ext>
            </a:extLst>
          </p:cNvPr>
          <p:cNvSpPr/>
          <p:nvPr userDrawn="1"/>
        </p:nvSpPr>
        <p:spPr>
          <a:xfrm>
            <a:off x="9511052" y="1585733"/>
            <a:ext cx="2065188" cy="39959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2304"/>
            <a:ext cx="1826631" cy="776287"/>
          </a:xfrm>
          <a:prstGeom prst="rect">
            <a:avLst/>
          </a:prstGeom>
        </p:spPr>
        <p:txBody>
          <a:bodyPr anchor="ctr"/>
          <a:lstStyle>
            <a:lvl1pPr marL="0" indent="0">
              <a:buNone/>
              <a:defRPr sz="1800" cap="all" normalizeH="0" baseline="0">
                <a:solidFill>
                  <a:schemeClr val="bg1"/>
                </a:solidFill>
              </a:defRPr>
            </a:lvl1pPr>
          </a:lstStyle>
          <a:p>
            <a:pPr lvl="0"/>
            <a:r>
              <a:rPr lang="en-US"/>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Tree>
    <p:extLst>
      <p:ext uri="{BB962C8B-B14F-4D97-AF65-F5344CB8AC3E}">
        <p14:creationId xmlns:p14="http://schemas.microsoft.com/office/powerpoint/2010/main" val="137453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A750E0F3-3708-7BB7-7A9E-123ED3BAC661}"/>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p:nvPr>
        </p:nvSpPr>
        <p:spPr>
          <a:xfrm>
            <a:off x="1069848" y="1664208"/>
            <a:ext cx="1408176" cy="2468880"/>
          </a:xfrm>
          <a:prstGeom prst="rect">
            <a:avLst/>
          </a:prstGeom>
        </p:spPr>
        <p:txBody>
          <a:bodyPr anchor="ctr"/>
          <a:lstStyle>
            <a:lvl1pPr marL="0" indent="0" algn="ctr">
              <a:buNone/>
              <a:defRPr sz="1400"/>
            </a:lvl1pPr>
          </a:lstStyle>
          <a:p>
            <a:endParaRPr lang="en-US"/>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740664"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740664"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p:nvPr>
        </p:nvSpPr>
        <p:spPr>
          <a:xfrm>
            <a:off x="3236976" y="1664208"/>
            <a:ext cx="1408176" cy="2468880"/>
          </a:xfrm>
          <a:prstGeom prst="rect">
            <a:avLst/>
          </a:prstGeom>
        </p:spPr>
        <p:txBody>
          <a:bodyPr anchor="ctr"/>
          <a:lstStyle>
            <a:lvl1pPr marL="0" indent="0" algn="ctr">
              <a:buNone/>
              <a:defRPr sz="1400"/>
            </a:lvl1pPr>
          </a:lstStyle>
          <a:p>
            <a:endParaRPr lang="en-US"/>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2907792"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2907792"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p:nvPr>
        </p:nvSpPr>
        <p:spPr>
          <a:xfrm>
            <a:off x="5404104" y="1664208"/>
            <a:ext cx="1408176" cy="2468880"/>
          </a:xfrm>
          <a:prstGeom prst="rect">
            <a:avLst/>
          </a:prstGeom>
        </p:spPr>
        <p:txBody>
          <a:bodyPr anchor="ctr"/>
          <a:lstStyle>
            <a:lvl1pPr marL="0" indent="0" algn="ctr">
              <a:buNone/>
              <a:defRPr sz="1400"/>
            </a:lvl1pPr>
          </a:lstStyle>
          <a:p>
            <a:endParaRPr lang="en-US"/>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5074920"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5074920"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p:nvPr>
        </p:nvSpPr>
        <p:spPr>
          <a:xfrm>
            <a:off x="7571232" y="1664208"/>
            <a:ext cx="1408176" cy="2468880"/>
          </a:xfrm>
          <a:prstGeom prst="rect">
            <a:avLst/>
          </a:prstGeom>
        </p:spPr>
        <p:txBody>
          <a:bodyPr anchor="ctr"/>
          <a:lstStyle>
            <a:lvl1pPr marL="0" indent="0" algn="ctr">
              <a:buNone/>
              <a:defRPr sz="1400"/>
            </a:lvl1pPr>
          </a:lstStyle>
          <a:p>
            <a:endParaRPr lang="en-US"/>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7242048"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7242048"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p:nvPr>
        </p:nvSpPr>
        <p:spPr>
          <a:xfrm>
            <a:off x="9738360" y="1664208"/>
            <a:ext cx="1408176" cy="2468880"/>
          </a:xfrm>
          <a:prstGeom prst="rect">
            <a:avLst/>
          </a:prstGeom>
        </p:spPr>
        <p:txBody>
          <a:bodyPr anchor="ctr"/>
          <a:lstStyle>
            <a:lvl1pPr marL="0" indent="0" algn="ctr">
              <a:buNone/>
              <a:defRPr sz="1400"/>
            </a:lvl1pPr>
          </a:lstStyle>
          <a:p>
            <a:endParaRPr lang="en-US"/>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409176"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409176" y="5431536"/>
            <a:ext cx="2069690" cy="695361"/>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cxnSp>
        <p:nvCxnSpPr>
          <p:cNvPr id="6" name="Straight Connector 5">
            <a:extLst>
              <a:ext uri="{FF2B5EF4-FFF2-40B4-BE49-F238E27FC236}">
                <a16:creationId xmlns:a16="http://schemas.microsoft.com/office/drawing/2014/main" id="{C3EAB4BA-80BD-7371-B929-19121B20BF30}"/>
              </a:ext>
              <a:ext uri="{C183D7F6-B498-43B3-948B-1728B52AA6E4}">
                <adec:decorative xmlns="" xmlns:adec="http://schemas.microsoft.com/office/drawing/2017/decorative" val="1"/>
              </a:ext>
            </a:extLst>
          </p:cNvPr>
          <p:cNvCxnSpPr>
            <a:cxnSpLocks/>
          </p:cNvCxnSpPr>
          <p:nvPr userDrawn="1"/>
        </p:nvCxnSpPr>
        <p:spPr>
          <a:xfrm>
            <a:off x="1044474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5AB06E-DF62-F8F9-5394-965FE9EF66B1}"/>
              </a:ext>
              <a:ext uri="{C183D7F6-B498-43B3-948B-1728B52AA6E4}">
                <adec:decorative xmlns="" xmlns:adec="http://schemas.microsoft.com/office/drawing/2017/decorative" val="1"/>
              </a:ext>
            </a:extLst>
          </p:cNvPr>
          <p:cNvCxnSpPr>
            <a:cxnSpLocks/>
          </p:cNvCxnSpPr>
          <p:nvPr userDrawn="1"/>
        </p:nvCxnSpPr>
        <p:spPr>
          <a:xfrm>
            <a:off x="828818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99703C-0E17-F953-C69A-F4BE3C334F54}"/>
              </a:ext>
              <a:ext uri="{C183D7F6-B498-43B3-948B-1728B52AA6E4}">
                <adec:decorative xmlns="" xmlns:adec="http://schemas.microsoft.com/office/drawing/2017/decorative" val="1"/>
              </a:ext>
            </a:extLst>
          </p:cNvPr>
          <p:cNvCxnSpPr>
            <a:cxnSpLocks/>
          </p:cNvCxnSpPr>
          <p:nvPr userDrawn="1"/>
        </p:nvCxnSpPr>
        <p:spPr>
          <a:xfrm>
            <a:off x="6099959"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64C6290-D338-8FBA-9D0B-CAF45DE68073}"/>
              </a:ext>
              <a:ext uri="{C183D7F6-B498-43B3-948B-1728B52AA6E4}">
                <adec:decorative xmlns="" xmlns:adec="http://schemas.microsoft.com/office/drawing/2017/decorative" val="1"/>
              </a:ext>
            </a:extLst>
          </p:cNvPr>
          <p:cNvCxnSpPr>
            <a:cxnSpLocks/>
          </p:cNvCxnSpPr>
          <p:nvPr userDrawn="1"/>
        </p:nvCxnSpPr>
        <p:spPr>
          <a:xfrm>
            <a:off x="3939717"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104D8C7-8727-8343-DFC8-E415C809B7A1}"/>
              </a:ext>
              <a:ext uri="{C183D7F6-B498-43B3-948B-1728B52AA6E4}">
                <adec:decorative xmlns="" xmlns:adec="http://schemas.microsoft.com/office/drawing/2017/decorative" val="1"/>
              </a:ext>
            </a:extLst>
          </p:cNvPr>
          <p:cNvCxnSpPr>
            <a:cxnSpLocks/>
          </p:cNvCxnSpPr>
          <p:nvPr userDrawn="1"/>
        </p:nvCxnSpPr>
        <p:spPr>
          <a:xfrm>
            <a:off x="1778565"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3051314"/>
            <a:ext cx="12192000" cy="3806686"/>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7292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4B8443F-E5FA-5D35-EFF6-7896CFEE7537}"/>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838199" y="2063838"/>
            <a:ext cx="5066324" cy="422365"/>
          </a:xfrm>
          <a:prstGeom prst="rect">
            <a:avLst/>
          </a:prstGeom>
        </p:spPr>
        <p:txBody>
          <a:bodyPr>
            <a:normAutofit/>
          </a:bodyPr>
          <a:lstStyle>
            <a:lvl1pPr marL="0" indent="0" algn="l">
              <a:buNone/>
              <a:defRPr sz="2000" b="0" i="0" spc="200" baseline="0">
                <a:solidFill>
                  <a:schemeClr val="accent1">
                    <a:lumMod val="50000"/>
                  </a:schemeClr>
                </a:solidFill>
              </a:defRPr>
            </a:lvl1pPr>
          </a:lstStyle>
          <a:p>
            <a:pPr lvl="0"/>
            <a:r>
              <a:rPr lang="en-US"/>
              <a:t>Click to add subtitle here </a:t>
            </a:r>
          </a:p>
        </p:txBody>
      </p:sp>
      <p:sp>
        <p:nvSpPr>
          <p:cNvPr id="8" name="Content Placeholder 7">
            <a:extLst>
              <a:ext uri="{FF2B5EF4-FFF2-40B4-BE49-F238E27FC236}">
                <a16:creationId xmlns:a16="http://schemas.microsoft.com/office/drawing/2014/main" id="{0B9C9904-11DE-F8AA-4316-5ACEC5829E39}"/>
              </a:ext>
            </a:extLst>
          </p:cNvPr>
          <p:cNvSpPr>
            <a:spLocks noGrp="1"/>
          </p:cNvSpPr>
          <p:nvPr>
            <p:ph sz="quarter" idx="17"/>
          </p:nvPr>
        </p:nvSpPr>
        <p:spPr>
          <a:xfrm>
            <a:off x="838199" y="2486203"/>
            <a:ext cx="10515600" cy="33432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53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coll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49224" y="502920"/>
            <a:ext cx="5010912" cy="1627632"/>
          </a:xfrm>
          <a:prstGeom prst="rect">
            <a:avLst/>
          </a:prstGeom>
          <a:noFill/>
        </p:spPr>
        <p:txBody>
          <a:bodyPr lIns="91440" tIns="45720" rIns="91440" bIns="45720" anchor="t" anchorCtr="0"/>
          <a:lstStyle>
            <a:lvl1pPr>
              <a:defRPr sz="3200" cap="all" spc="200" baseline="0">
                <a:solidFill>
                  <a:schemeClr val="accent1">
                    <a:lumMod val="75000"/>
                  </a:schemeClr>
                </a:solidFill>
              </a:defRPr>
            </a:lvl1pPr>
          </a:lstStyle>
          <a:p>
            <a:r>
              <a:rPr lang="en-US"/>
              <a:t>Click to add title</a:t>
            </a:r>
          </a:p>
        </p:txBody>
      </p:sp>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p:nvPr>
        </p:nvSpPr>
        <p:spPr>
          <a:xfrm>
            <a:off x="3968496" y="2752344"/>
            <a:ext cx="3602736" cy="3255264"/>
          </a:xfrm>
          <a:prstGeom prst="rect">
            <a:avLst/>
          </a:prstGeom>
        </p:spPr>
        <p:txBody>
          <a:bodyPr anchor="ctr"/>
          <a:lstStyle>
            <a:lvl1pPr marL="0" indent="0" algn="ctr">
              <a:buNone/>
              <a:defRPr sz="1600" spc="400" baseline="0"/>
            </a:lvl1pPr>
          </a:lstStyle>
          <a:p>
            <a:endParaRPr lang="en-US"/>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4590288" y="1911096"/>
            <a:ext cx="2350008" cy="996696"/>
          </a:xfrm>
          <a:prstGeom prst="rect">
            <a:avLst/>
          </a:prstGeom>
          <a:solidFill>
            <a:schemeClr val="accent1">
              <a:alpha val="50000"/>
            </a:schemeClr>
          </a:solidFill>
        </p:spPr>
        <p:txBody>
          <a:bodyPr lIns="1371600" bIns="365760" anchor="ctr"/>
          <a:lstStyle>
            <a:lvl1pPr marL="0" indent="0" algn="l">
              <a:buNone/>
              <a:defRPr sz="2000" i="0" cap="none" spc="200" baseline="0">
                <a:noFill/>
                <a:latin typeface="+mj-lt"/>
              </a:defRPr>
            </a:lvl1pPr>
          </a:lstStyle>
          <a:p>
            <a:pPr lvl="0"/>
            <a:r>
              <a:rPr lang="en-US"/>
              <a:t>Click to add title</a:t>
            </a:r>
          </a:p>
        </p:txBody>
      </p:sp>
      <p:sp>
        <p:nvSpPr>
          <p:cNvPr id="3" name="Picture Placeholder 2">
            <a:extLst>
              <a:ext uri="{FF2B5EF4-FFF2-40B4-BE49-F238E27FC236}">
                <a16:creationId xmlns:a16="http://schemas.microsoft.com/office/drawing/2014/main" id="{8B1F8DE9-CF33-BBAF-FFA6-1487D09E6B02}"/>
              </a:ext>
            </a:extLst>
          </p:cNvPr>
          <p:cNvSpPr>
            <a:spLocks noGrp="1"/>
          </p:cNvSpPr>
          <p:nvPr>
            <p:ph type="pic" sz="quarter" idx="17"/>
          </p:nvPr>
        </p:nvSpPr>
        <p:spPr>
          <a:xfrm>
            <a:off x="7946136" y="0"/>
            <a:ext cx="3602736" cy="3255264"/>
          </a:xfrm>
          <a:prstGeom prst="rect">
            <a:avLst/>
          </a:prstGeom>
        </p:spPr>
        <p:txBody>
          <a:bodyPr anchor="ctr"/>
          <a:lstStyle>
            <a:lvl1pPr marL="0" indent="0" algn="ctr">
              <a:buNone/>
              <a:defRPr sz="1600" spc="400" baseline="0"/>
            </a:lvl1pPr>
          </a:lstStyle>
          <a:p>
            <a:endParaRPr lang="en-US"/>
          </a:p>
        </p:txBody>
      </p:sp>
      <p:sp>
        <p:nvSpPr>
          <p:cNvPr id="4" name="Picture Placeholder 2">
            <a:extLst>
              <a:ext uri="{FF2B5EF4-FFF2-40B4-BE49-F238E27FC236}">
                <a16:creationId xmlns:a16="http://schemas.microsoft.com/office/drawing/2014/main" id="{E37F6F0D-FCD4-63B1-5371-FFB63A75BBEB}"/>
              </a:ext>
            </a:extLst>
          </p:cNvPr>
          <p:cNvSpPr>
            <a:spLocks noGrp="1"/>
          </p:cNvSpPr>
          <p:nvPr>
            <p:ph type="pic" sz="quarter" idx="18"/>
          </p:nvPr>
        </p:nvSpPr>
        <p:spPr>
          <a:xfrm>
            <a:off x="7946136" y="3602736"/>
            <a:ext cx="3602736" cy="3255264"/>
          </a:xfrm>
          <a:prstGeom prst="rect">
            <a:avLst/>
          </a:prstGeom>
        </p:spPr>
        <p:txBody>
          <a:bodyPr anchor="ctr"/>
          <a:lstStyle>
            <a:lvl1pPr marL="0" indent="0" algn="ctr">
              <a:buNone/>
              <a:defRPr sz="1600" spc="400" baseline="0"/>
            </a:lvl1pPr>
          </a:lstStyle>
          <a:p>
            <a:endParaRPr lang="en-US"/>
          </a:p>
        </p:txBody>
      </p:sp>
    </p:spTree>
    <p:extLst>
      <p:ext uri="{BB962C8B-B14F-4D97-AF65-F5344CB8AC3E}">
        <p14:creationId xmlns:p14="http://schemas.microsoft.com/office/powerpoint/2010/main" val="159307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9A62FB8A-A588-91BB-620B-64E5D2090287}"/>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 xmlns:adec="http://schemas.microsoft.com/office/drawing/2017/decorative" val="1"/>
              </a:ext>
            </a:extLst>
          </p:cNvPr>
          <p:cNvSpPr/>
          <p:nvPr userDrawn="1"/>
        </p:nvSpPr>
        <p:spPr>
          <a:xfrm>
            <a:off x="-1" y="1655546"/>
            <a:ext cx="12192001" cy="5202454"/>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2386584"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2386584"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858000"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858000"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a:t>Click to add text</a:t>
            </a:r>
          </a:p>
        </p:txBody>
      </p:sp>
      <p:sp>
        <p:nvSpPr>
          <p:cNvPr id="4" name="Picture Placeholder 5">
            <a:extLst>
              <a:ext uri="{FF2B5EF4-FFF2-40B4-BE49-F238E27FC236}">
                <a16:creationId xmlns:a16="http://schemas.microsoft.com/office/drawing/2014/main" id="{9C76B36E-858A-1EFF-2A70-C8D5ADDC0C8A}"/>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a:p>
        </p:txBody>
      </p:sp>
      <p:cxnSp>
        <p:nvCxnSpPr>
          <p:cNvPr id="5" name="Straight Connector 4">
            <a:extLst>
              <a:ext uri="{FF2B5EF4-FFF2-40B4-BE49-F238E27FC236}">
                <a16:creationId xmlns:a16="http://schemas.microsoft.com/office/drawing/2014/main" id="{52777FD6-2BEA-C70A-1C6D-8885D53E9BB1}"/>
              </a:ext>
              <a:ext uri="{C183D7F6-B498-43B3-948B-1728B52AA6E4}">
                <adec:decorative xmlns="" xmlns:adec="http://schemas.microsoft.com/office/drawing/2017/decorative" val="1"/>
              </a:ext>
            </a:extLst>
          </p:cNvPr>
          <p:cNvCxnSpPr>
            <a:cxnSpLocks/>
          </p:cNvCxnSpPr>
          <p:nvPr userDrawn="1"/>
        </p:nvCxnSpPr>
        <p:spPr>
          <a:xfrm flipH="1">
            <a:off x="2470543"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ABE26A-0746-BC10-0802-C29EAD6C2336}"/>
              </a:ext>
              <a:ext uri="{C183D7F6-B498-43B3-948B-1728B52AA6E4}">
                <adec:decorative xmlns="" xmlns:adec="http://schemas.microsoft.com/office/drawing/2017/decorative" val="1"/>
              </a:ext>
            </a:extLst>
          </p:cNvPr>
          <p:cNvCxnSpPr>
            <a:cxnSpLocks/>
          </p:cNvCxnSpPr>
          <p:nvPr userDrawn="1"/>
        </p:nvCxnSpPr>
        <p:spPr>
          <a:xfrm flipH="1">
            <a:off x="6968402"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792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7" r:id="rId4"/>
    <p:sldLayoutId id="2147483656" r:id="rId5"/>
    <p:sldLayoutId id="2147483665" r:id="rId6"/>
    <p:sldLayoutId id="2147483652" r:id="rId7"/>
    <p:sldLayoutId id="2147483658"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950" y="475199"/>
            <a:ext cx="6092000" cy="2862225"/>
          </a:xfrm>
        </p:spPr>
        <p:txBody>
          <a:bodyPr lIns="91440" tIns="45720" rIns="91440" bIns="45720" anchor="b"/>
          <a:lstStyle/>
          <a:p>
            <a:r>
              <a:rPr lang="en-US">
                <a:cs typeface="Segoe UI Light"/>
              </a:rPr>
              <a:t>TRAVEL RECOMMENDATION SYSTEM</a:t>
            </a:r>
            <a:endParaRPr lang="en-US"/>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2312609" y="6021779"/>
            <a:ext cx="2982217" cy="618142"/>
          </a:xfrm>
        </p:spPr>
        <p:txBody>
          <a:bodyPr lIns="91440" tIns="45720" rIns="91440" bIns="45720" anchor="t"/>
          <a:lstStyle/>
          <a:p>
            <a:r>
              <a:rPr lang="en-US">
                <a:cs typeface="Segoe UI Light"/>
              </a:rPr>
              <a:t>PRESENTED BY:</a:t>
            </a:r>
          </a:p>
          <a:p>
            <a:r>
              <a:rPr lang="en-US">
                <a:cs typeface="Segoe UI Light"/>
              </a:rPr>
              <a:t>U MOHAN SRINIVAS</a:t>
            </a:r>
          </a:p>
        </p:txBody>
      </p:sp>
      <p:pic>
        <p:nvPicPr>
          <p:cNvPr id="6" name="Picture Placeholder 5" descr="A person hiking">
            <a:extLst>
              <a:ext uri="{FF2B5EF4-FFF2-40B4-BE49-F238E27FC236}">
                <a16:creationId xmlns:a16="http://schemas.microsoft.com/office/drawing/2014/main" id="{03C29D19-2732-6417-E1C3-8F45563C28F6}"/>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t="508" b="508"/>
          <a:stretch/>
        </p:blipFill>
        <p:spPr/>
      </p:pic>
      <p:sp>
        <p:nvSpPr>
          <p:cNvPr id="16" name="Text Placeholder 15">
            <a:extLst>
              <a:ext uri="{FF2B5EF4-FFF2-40B4-BE49-F238E27FC236}">
                <a16:creationId xmlns:a16="http://schemas.microsoft.com/office/drawing/2014/main" id="{A37C1019-D992-06C7-BBAF-C153A2F43F0D}"/>
              </a:ext>
            </a:extLst>
          </p:cNvPr>
          <p:cNvSpPr>
            <a:spLocks noGrp="1"/>
          </p:cNvSpPr>
          <p:nvPr>
            <p:ph type="body" sz="quarter" idx="12"/>
          </p:nvPr>
        </p:nvSpPr>
        <p:spPr>
          <a:xfrm>
            <a:off x="5903650" y="0"/>
            <a:ext cx="2895600" cy="6858000"/>
          </a:xfrm>
        </p:spPr>
        <p:txBody>
          <a:bodyPr/>
          <a:lstStyle/>
          <a:p>
            <a:endParaRPr lang="en-US"/>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4" name="Content Placeholder 3"/>
          <p:cNvSpPr>
            <a:spLocks noGrp="1"/>
          </p:cNvSpPr>
          <p:nvPr>
            <p:ph sz="quarter" idx="17"/>
          </p:nvPr>
        </p:nvSpPr>
        <p:spPr>
          <a:xfrm>
            <a:off x="838200" y="1197335"/>
            <a:ext cx="10515600" cy="3343275"/>
          </a:xfrm>
        </p:spPr>
        <p:txBody>
          <a:bodyPr/>
          <a:lstStyle/>
          <a:p>
            <a:r>
              <a:rPr lang="en-US" sz="1600" dirty="0"/>
              <a:t>Our Travel Recommendation System with Database Connectivity offers a comprehensive solution for personalized travel planning. By leveraging database connectivity, we have created a dynamic platform that tailors recommendations to individual preferences, providing users with a seamless and enjoyable travel experience. </a:t>
            </a:r>
            <a:endParaRPr lang="en-US" sz="1600" dirty="0" smtClean="0"/>
          </a:p>
          <a:p>
            <a:endParaRPr lang="en-US" sz="1600" dirty="0"/>
          </a:p>
          <a:p>
            <a:r>
              <a:rPr lang="en-US" sz="1600" dirty="0" smtClean="0"/>
              <a:t>The </a:t>
            </a:r>
            <a:r>
              <a:rPr lang="en-US" sz="1600" dirty="0"/>
              <a:t>integration of database connectivity plays a critical role in ensuring data integrity, efficiency, and scalability. It enables us to store and manage vast amounts of information related to users, destinations, and bookings securely, while also facilitating quick and responsive data retrieval for enhanced user interactions. </a:t>
            </a:r>
            <a:endParaRPr lang="en-US" sz="1600" dirty="0" smtClean="0"/>
          </a:p>
          <a:p>
            <a:endParaRPr lang="en-US" sz="1600" dirty="0"/>
          </a:p>
          <a:p>
            <a:r>
              <a:rPr lang="en-US" sz="1600" dirty="0" smtClean="0"/>
              <a:t>With </a:t>
            </a:r>
            <a:r>
              <a:rPr lang="en-US" sz="1600" dirty="0"/>
              <a:t>our robust database infrastructure in place, we are well-equipped to meet the evolving needs of travelers and deliver exceptional service.</a:t>
            </a:r>
          </a:p>
        </p:txBody>
      </p:sp>
    </p:spTree>
    <p:extLst>
      <p:ext uri="{BB962C8B-B14F-4D97-AF65-F5344CB8AC3E}">
        <p14:creationId xmlns:p14="http://schemas.microsoft.com/office/powerpoint/2010/main" val="182103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856148-3910-0BC3-79A0-D0A794C6D523}"/>
              </a:ext>
            </a:extLst>
          </p:cNvPr>
          <p:cNvSpPr>
            <a:spLocks noGrp="1"/>
          </p:cNvSpPr>
          <p:nvPr>
            <p:ph type="title"/>
          </p:nvPr>
        </p:nvSpPr>
        <p:spPr>
          <a:xfrm>
            <a:off x="202441" y="2314206"/>
            <a:ext cx="3702596" cy="978408"/>
          </a:xfrm>
        </p:spPr>
        <p:txBody>
          <a:bodyPr/>
          <a:lstStyle/>
          <a:p>
            <a:r>
              <a:rPr lang="en-US"/>
              <a:t>INTRODUCTION:</a:t>
            </a:r>
          </a:p>
        </p:txBody>
      </p:sp>
      <p:pic>
        <p:nvPicPr>
          <p:cNvPr id="11" name="Picture Placeholder 10" descr="San Francisco bridge">
            <a:extLst>
              <a:ext uri="{FF2B5EF4-FFF2-40B4-BE49-F238E27FC236}">
                <a16:creationId xmlns:a16="http://schemas.microsoft.com/office/drawing/2014/main" id="{EDFB0792-7AC7-432E-83DE-660EEF107218}"/>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l="77" r="77"/>
          <a:stretch/>
        </p:blipFill>
        <p:spPr>
          <a:xfrm>
            <a:off x="0" y="0"/>
            <a:ext cx="12192000" cy="2051050"/>
          </a:xfrm>
        </p:spPr>
      </p:pic>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4293326" y="2854660"/>
            <a:ext cx="6692174" cy="2129971"/>
          </a:xfrm>
        </p:spPr>
        <p:txBody>
          <a:bodyPr lIns="91440" tIns="45720" rIns="91440" bIns="45720" anchor="ctr"/>
          <a:lstStyle/>
          <a:p>
            <a:pPr marL="0" indent="0">
              <a:buNone/>
            </a:pPr>
            <a:r>
              <a:rPr lang="en-US" sz="1800" dirty="0"/>
              <a:t>In Today’s data driven era, travelers seek personalized and hassle-free solutions for trip planning. The travel recommendation system (TRS) harnesses the capabilities of database connectivity to deliver tailored travel suggestions. By analyzing user preferences, behavior, and demographic data, the TRS offers recommendations for destinations, accommodations and activities.</a:t>
            </a:r>
          </a:p>
        </p:txBody>
      </p:sp>
      <p:pic>
        <p:nvPicPr>
          <p:cNvPr id="15" name="Picture Placeholder 14" descr="San Francisco bridge">
            <a:extLst>
              <a:ext uri="{FF2B5EF4-FFF2-40B4-BE49-F238E27FC236}">
                <a16:creationId xmlns:a16="http://schemas.microsoft.com/office/drawing/2014/main" id="{74151A1F-A25A-2910-C449-ABB2502B4FA6}"/>
              </a:ext>
            </a:extLst>
          </p:cNvPr>
          <p:cNvPicPr>
            <a:picLocks noGrp="1" noChangeAspect="1"/>
          </p:cNvPicPr>
          <p:nvPr>
            <p:ph type="pic" sz="quarter" idx="14"/>
          </p:nvPr>
        </p:nvPicPr>
        <p:blipFill>
          <a:blip r:embed="rId3" cstate="email">
            <a:extLst>
              <a:ext uri="{28A0092B-C50C-407E-A947-70E740481C1C}">
                <a14:useLocalDpi xmlns:a14="http://schemas.microsoft.com/office/drawing/2010/main"/>
              </a:ext>
            </a:extLst>
          </a:blip>
          <a:srcRect l="148" r="148"/>
          <a:stretch/>
        </p:blipFill>
        <p:spPr/>
      </p:pic>
    </p:spTree>
    <p:extLst>
      <p:ext uri="{BB962C8B-B14F-4D97-AF65-F5344CB8AC3E}">
        <p14:creationId xmlns:p14="http://schemas.microsoft.com/office/powerpoint/2010/main" val="132179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PROJECT AIM AND OBJECTIVES</a:t>
            </a:r>
          </a:p>
        </p:txBody>
      </p:sp>
      <p:sp>
        <p:nvSpPr>
          <p:cNvPr id="3" name="Text Placeholder 2"/>
          <p:cNvSpPr>
            <a:spLocks noGrp="1"/>
          </p:cNvSpPr>
          <p:nvPr>
            <p:ph type="body" sz="quarter" idx="13"/>
          </p:nvPr>
        </p:nvSpPr>
        <p:spPr>
          <a:xfrm>
            <a:off x="838199" y="1314901"/>
            <a:ext cx="7765870" cy="1254128"/>
          </a:xfrm>
        </p:spPr>
        <p:txBody>
          <a:bodyPr lIns="91440" tIns="45720" rIns="91440" bIns="45720" anchor="t">
            <a:noAutofit/>
          </a:bodyPr>
          <a:lstStyle/>
          <a:p>
            <a:r>
              <a:rPr lang="en-US" sz="1800" dirty="0">
                <a:latin typeface="Segoe UI Light"/>
                <a:ea typeface="+mn-lt"/>
                <a:cs typeface="+mn-lt"/>
              </a:rPr>
              <a:t>The aim of this project is to develop a comprehensive Travel Recommendation System (TRS) that leverages database connectivity to provide personalized and tailored travel recommendations to users.</a:t>
            </a:r>
          </a:p>
        </p:txBody>
      </p:sp>
      <p:sp>
        <p:nvSpPr>
          <p:cNvPr id="4" name="Content Placeholder 3"/>
          <p:cNvSpPr>
            <a:spLocks noGrp="1"/>
          </p:cNvSpPr>
          <p:nvPr>
            <p:ph sz="quarter" idx="17"/>
          </p:nvPr>
        </p:nvSpPr>
        <p:spPr>
          <a:xfrm>
            <a:off x="6688182" y="3278683"/>
            <a:ext cx="4665618" cy="2538643"/>
          </a:xfrm>
        </p:spPr>
        <p:txBody>
          <a:bodyPr lIns="91440" tIns="45720" rIns="91440" bIns="45720" anchor="t"/>
          <a:lstStyle/>
          <a:p>
            <a:pPr marL="0" indent="0">
              <a:buNone/>
            </a:pPr>
            <a:r>
              <a:rPr lang="en-US" sz="1800" b="1" dirty="0">
                <a:latin typeface="Segoe UI Light"/>
                <a:cs typeface="Times New Roman"/>
              </a:rPr>
              <a:t>Key functionalities :</a:t>
            </a:r>
            <a:endParaRPr lang="en-US" sz="1800" dirty="0">
              <a:latin typeface="Segoe UI Light"/>
              <a:cs typeface="Times New Roman"/>
            </a:endParaRPr>
          </a:p>
          <a:p>
            <a:r>
              <a:rPr lang="en-US" sz="1800" dirty="0">
                <a:latin typeface="Segoe UI Light"/>
                <a:cs typeface="Times New Roman"/>
              </a:rPr>
              <a:t>User registration and login.</a:t>
            </a:r>
          </a:p>
          <a:p>
            <a:r>
              <a:rPr lang="en-US" sz="1800" dirty="0">
                <a:latin typeface="Segoe UI Light"/>
                <a:cs typeface="Times New Roman"/>
              </a:rPr>
              <a:t>Search and filtering options.</a:t>
            </a:r>
          </a:p>
          <a:p>
            <a:r>
              <a:rPr lang="en-US" sz="1800" dirty="0">
                <a:latin typeface="Segoe UI Light"/>
                <a:cs typeface="Times New Roman"/>
              </a:rPr>
              <a:t>Recommendation algorithms.</a:t>
            </a:r>
          </a:p>
          <a:p>
            <a:r>
              <a:rPr lang="en-US" sz="1800" dirty="0">
                <a:latin typeface="Segoe UI Light"/>
                <a:cs typeface="Times New Roman"/>
              </a:rPr>
              <a:t>Personalization features.</a:t>
            </a:r>
          </a:p>
          <a:p>
            <a:r>
              <a:rPr lang="en-US" sz="1800" dirty="0">
                <a:latin typeface="Segoe UI Light"/>
                <a:cs typeface="Times New Roman"/>
              </a:rPr>
              <a:t>Booking integration.</a:t>
            </a:r>
          </a:p>
          <a:p>
            <a:endParaRPr lang="en-US"/>
          </a:p>
        </p:txBody>
      </p:sp>
      <p:sp>
        <p:nvSpPr>
          <p:cNvPr id="5" name="TextBox 4">
            <a:extLst>
              <a:ext uri="{FF2B5EF4-FFF2-40B4-BE49-F238E27FC236}">
                <a16:creationId xmlns:a16="http://schemas.microsoft.com/office/drawing/2014/main" id="{62DCEECE-F84F-8D25-43F1-11723F1D4015}"/>
              </a:ext>
            </a:extLst>
          </p:cNvPr>
          <p:cNvSpPr txBox="1"/>
          <p:nvPr/>
        </p:nvSpPr>
        <p:spPr>
          <a:xfrm>
            <a:off x="1035547" y="2954710"/>
            <a:ext cx="451504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egoe UI Light"/>
                <a:cs typeface="Segoe UI Light"/>
              </a:rPr>
              <a:t>The objectives of the TRS are:</a:t>
            </a:r>
          </a:p>
          <a:p>
            <a:endParaRPr lang="en-US" dirty="0">
              <a:latin typeface="Segoe UI Light"/>
              <a:ea typeface="+mn-lt"/>
              <a:cs typeface="+mn-lt"/>
            </a:endParaRPr>
          </a:p>
          <a:p>
            <a:pPr>
              <a:buFont typeface="Arial"/>
              <a:buChar char="•"/>
            </a:pPr>
            <a:r>
              <a:rPr lang="en-US" dirty="0">
                <a:latin typeface="Segoe UI Light"/>
                <a:ea typeface="+mn-lt"/>
                <a:cs typeface="+mn-lt"/>
              </a:rPr>
              <a:t>Personalized Travel Experience</a:t>
            </a:r>
            <a:endParaRPr lang="en-US" dirty="0">
              <a:latin typeface="Segoe UI Light"/>
              <a:cs typeface="Segoe UI Light"/>
            </a:endParaRPr>
          </a:p>
          <a:p>
            <a:pPr>
              <a:buFont typeface="Arial"/>
              <a:buChar char="•"/>
            </a:pPr>
            <a:r>
              <a:rPr lang="en-US" dirty="0">
                <a:latin typeface="Segoe UI Light"/>
                <a:ea typeface="+mn-lt"/>
                <a:cs typeface="+mn-lt"/>
              </a:rPr>
              <a:t>Enhanced User Engagement</a:t>
            </a:r>
            <a:endParaRPr lang="en-US" dirty="0">
              <a:latin typeface="Segoe UI Light"/>
              <a:cs typeface="Segoe UI Light"/>
            </a:endParaRPr>
          </a:p>
          <a:p>
            <a:pPr>
              <a:buFont typeface="Arial"/>
              <a:buChar char="•"/>
            </a:pPr>
            <a:r>
              <a:rPr lang="en-US" dirty="0">
                <a:latin typeface="Segoe UI Light"/>
                <a:ea typeface="+mn-lt"/>
                <a:cs typeface="+mn-lt"/>
              </a:rPr>
              <a:t>Accuracy and Relevance</a:t>
            </a:r>
            <a:endParaRPr lang="en-US" dirty="0">
              <a:latin typeface="Segoe UI Light"/>
              <a:cs typeface="Segoe UI Light"/>
            </a:endParaRPr>
          </a:p>
          <a:p>
            <a:pPr>
              <a:buFont typeface="Arial"/>
              <a:buChar char="•"/>
            </a:pPr>
            <a:r>
              <a:rPr lang="en-US" dirty="0">
                <a:latin typeface="Segoe UI Light"/>
                <a:ea typeface="+mn-lt"/>
                <a:cs typeface="+mn-lt"/>
              </a:rPr>
              <a:t>Scalability and Adaptability</a:t>
            </a:r>
            <a:endParaRPr lang="en-US" dirty="0">
              <a:latin typeface="Segoe UI Light"/>
              <a:cs typeface="Segoe UI Light"/>
            </a:endParaRPr>
          </a:p>
          <a:p>
            <a:pPr>
              <a:buFont typeface="Arial"/>
              <a:buChar char="•"/>
            </a:pPr>
            <a:r>
              <a:rPr lang="en-US" dirty="0">
                <a:latin typeface="Segoe UI Light"/>
                <a:ea typeface="+mn-lt"/>
                <a:cs typeface="+mn-lt"/>
              </a:rPr>
              <a:t>Customer Satisfaction</a:t>
            </a:r>
            <a:endParaRPr lang="en-US" dirty="0">
              <a:latin typeface="Segoe UI Light"/>
              <a:cs typeface="Segoe UI Light"/>
            </a:endParaRPr>
          </a:p>
          <a:p>
            <a:pPr>
              <a:buFont typeface="Arial"/>
              <a:buChar char="•"/>
            </a:pPr>
            <a:r>
              <a:rPr lang="en-US" dirty="0">
                <a:latin typeface="Segoe UI Light"/>
                <a:ea typeface="+mn-lt"/>
                <a:cs typeface="+mn-lt"/>
              </a:rPr>
              <a:t>Collaboration and Partnerships</a:t>
            </a:r>
            <a:endParaRPr lang="en-US" dirty="0">
              <a:latin typeface="Segoe UI Light"/>
              <a:cs typeface="Segoe UI Light"/>
            </a:endParaRPr>
          </a:p>
          <a:p>
            <a:pPr>
              <a:buFont typeface="Arial"/>
              <a:buChar char="•"/>
            </a:pPr>
            <a:r>
              <a:rPr lang="en-US" dirty="0">
                <a:latin typeface="Segoe UI Light"/>
                <a:ea typeface="+mn-lt"/>
                <a:cs typeface="+mn-lt"/>
              </a:rPr>
              <a:t>Ethical Considerations</a:t>
            </a:r>
            <a:endParaRPr lang="en-US" dirty="0">
              <a:latin typeface="Segoe UI Light"/>
              <a:cs typeface="Segoe UI Light"/>
            </a:endParaRPr>
          </a:p>
          <a:p>
            <a:pPr marL="285750" indent="-285750">
              <a:buFont typeface="Wingdings"/>
              <a:buChar char="Ø"/>
            </a:pPr>
            <a:endParaRPr lang="en-US">
              <a:latin typeface="Segoe UI Light"/>
              <a:cs typeface="Segoe UI Light"/>
            </a:endParaRPr>
          </a:p>
        </p:txBody>
      </p:sp>
    </p:spTree>
    <p:extLst>
      <p:ext uri="{BB962C8B-B14F-4D97-AF65-F5344CB8AC3E}">
        <p14:creationId xmlns:p14="http://schemas.microsoft.com/office/powerpoint/2010/main" val="188975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4BB3-B207-181E-2CE2-53BC351F17E2}"/>
              </a:ext>
            </a:extLst>
          </p:cNvPr>
          <p:cNvSpPr>
            <a:spLocks noGrp="1"/>
          </p:cNvSpPr>
          <p:nvPr>
            <p:ph type="title"/>
          </p:nvPr>
        </p:nvSpPr>
        <p:spPr/>
        <p:txBody>
          <a:bodyPr lIns="91440" tIns="45720" rIns="91440" bIns="45720" anchor="t"/>
          <a:lstStyle/>
          <a:p>
            <a:r>
              <a:rPr lang="en-US" sz="2800" b="1">
                <a:solidFill>
                  <a:schemeClr val="tx1"/>
                </a:solidFill>
                <a:ea typeface="+mj-lt"/>
                <a:cs typeface="+mj-lt"/>
              </a:rPr>
              <a:t>Database Connectivity</a:t>
            </a:r>
            <a:endParaRPr lang="en-US" sz="2800" b="1">
              <a:solidFill>
                <a:schemeClr val="tx1"/>
              </a:solidFill>
            </a:endParaRPr>
          </a:p>
        </p:txBody>
      </p:sp>
      <p:sp>
        <p:nvSpPr>
          <p:cNvPr id="3" name="Text Placeholder 2">
            <a:extLst>
              <a:ext uri="{FF2B5EF4-FFF2-40B4-BE49-F238E27FC236}">
                <a16:creationId xmlns:a16="http://schemas.microsoft.com/office/drawing/2014/main" id="{4ACB37FA-CC52-0045-9303-6224A1906D1C}"/>
              </a:ext>
            </a:extLst>
          </p:cNvPr>
          <p:cNvSpPr>
            <a:spLocks noGrp="1"/>
          </p:cNvSpPr>
          <p:nvPr>
            <p:ph type="body" sz="quarter" idx="13"/>
          </p:nvPr>
        </p:nvSpPr>
        <p:spPr>
          <a:xfrm>
            <a:off x="838199" y="1070344"/>
            <a:ext cx="5066324" cy="422365"/>
          </a:xfrm>
        </p:spPr>
        <p:txBody>
          <a:bodyPr lIns="91440" tIns="45720" rIns="91440" bIns="45720" anchor="t">
            <a:normAutofit/>
          </a:bodyPr>
          <a:lstStyle/>
          <a:p>
            <a:r>
              <a:rPr lang="en-US" sz="1800" b="1">
                <a:solidFill>
                  <a:schemeClr val="tx1"/>
                </a:solidFill>
                <a:ea typeface="+mn-lt"/>
                <a:cs typeface="+mn-lt"/>
              </a:rPr>
              <a:t>Description of database architecture:</a:t>
            </a:r>
            <a:endParaRPr lang="en-US" sz="1800" b="1">
              <a:solidFill>
                <a:schemeClr val="tx1"/>
              </a:solidFill>
            </a:endParaRPr>
          </a:p>
        </p:txBody>
      </p:sp>
      <p:sp>
        <p:nvSpPr>
          <p:cNvPr id="4" name="Content Placeholder 3">
            <a:extLst>
              <a:ext uri="{FF2B5EF4-FFF2-40B4-BE49-F238E27FC236}">
                <a16:creationId xmlns:a16="http://schemas.microsoft.com/office/drawing/2014/main" id="{CFBD7239-BEA5-30A1-BAB6-572D4209E337}"/>
              </a:ext>
            </a:extLst>
          </p:cNvPr>
          <p:cNvSpPr>
            <a:spLocks noGrp="1"/>
          </p:cNvSpPr>
          <p:nvPr>
            <p:ph sz="quarter" idx="17"/>
          </p:nvPr>
        </p:nvSpPr>
        <p:spPr>
          <a:xfrm>
            <a:off x="838199" y="1560228"/>
            <a:ext cx="10187651" cy="1047630"/>
          </a:xfrm>
        </p:spPr>
        <p:txBody>
          <a:bodyPr lIns="91440" tIns="45720" rIns="91440" bIns="45720" anchor="t"/>
          <a:lstStyle/>
          <a:p>
            <a:r>
              <a:rPr lang="en-US" sz="2000">
                <a:ea typeface="+mn-lt"/>
                <a:cs typeface="+mn-lt"/>
              </a:rPr>
              <a:t>This system relies on a relational database model, which organizes data into tables with defined relationships, facilitating efficient storage and also performs the retrieval of information related to users, destinations, bookings, and other relevant entities.</a:t>
            </a:r>
            <a:endParaRPr lang="en-US" sz="2000"/>
          </a:p>
        </p:txBody>
      </p:sp>
      <p:sp>
        <p:nvSpPr>
          <p:cNvPr id="6" name="TextBox 5">
            <a:extLst>
              <a:ext uri="{FF2B5EF4-FFF2-40B4-BE49-F238E27FC236}">
                <a16:creationId xmlns:a16="http://schemas.microsoft.com/office/drawing/2014/main" id="{D6BB8CA8-21C0-50AE-9C04-7D4E32F0B8FF}"/>
              </a:ext>
            </a:extLst>
          </p:cNvPr>
          <p:cNvSpPr txBox="1"/>
          <p:nvPr/>
        </p:nvSpPr>
        <p:spPr>
          <a:xfrm>
            <a:off x="831879" y="2786465"/>
            <a:ext cx="81843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Data storage and retrieval processes:</a:t>
            </a:r>
            <a:endParaRPr lang="en-US" sz="2000" b="1"/>
          </a:p>
        </p:txBody>
      </p:sp>
      <p:sp>
        <p:nvSpPr>
          <p:cNvPr id="7" name="TextBox 6">
            <a:extLst>
              <a:ext uri="{FF2B5EF4-FFF2-40B4-BE49-F238E27FC236}">
                <a16:creationId xmlns:a16="http://schemas.microsoft.com/office/drawing/2014/main" id="{9BD341C3-0E29-29AD-EAA9-84FC12FDEC90}"/>
              </a:ext>
            </a:extLst>
          </p:cNvPr>
          <p:cNvSpPr txBox="1"/>
          <p:nvPr/>
        </p:nvSpPr>
        <p:spPr>
          <a:xfrm>
            <a:off x="814640" y="3438059"/>
            <a:ext cx="9955184"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Data is securely stored within the database, ensuring integrity and confidentiality.</a:t>
            </a:r>
            <a:endParaRPr lang="en-US" sz="2000">
              <a:cs typeface="Segoe UI Light"/>
            </a:endParaRPr>
          </a:p>
          <a:p>
            <a:pPr marL="285750" indent="-285750">
              <a:buFont typeface="Arial"/>
              <a:buChar char="•"/>
            </a:pPr>
            <a:r>
              <a:rPr lang="en-US" sz="2000">
                <a:ea typeface="+mn-lt"/>
                <a:cs typeface="+mn-lt"/>
              </a:rPr>
              <a:t>Retrieval of stored data is conducted through the execution of Structured Query Language (SQL) queries by the backend application. These queries enable the extraction of specific data subsets based on defined criteria, ensuring flexibility and responsiveness in accessing information.</a:t>
            </a:r>
            <a:endParaRPr lang="en-US" sz="2000">
              <a:cs typeface="Segoe UI Light"/>
            </a:endParaRPr>
          </a:p>
          <a:p>
            <a:pPr algn="l"/>
            <a:endParaRPr lang="en-US">
              <a:cs typeface="Segoe UI Light"/>
            </a:endParaRPr>
          </a:p>
        </p:txBody>
      </p:sp>
    </p:spTree>
    <p:extLst>
      <p:ext uri="{BB962C8B-B14F-4D97-AF65-F5344CB8AC3E}">
        <p14:creationId xmlns:p14="http://schemas.microsoft.com/office/powerpoint/2010/main" val="310244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3C4CC1D7-A91E-4CD5-B051-0B202E09ACE0}"/>
              </a:ext>
            </a:extLst>
          </p:cNvPr>
          <p:cNvSpPr>
            <a:spLocks noGrp="1"/>
          </p:cNvSpPr>
          <p:nvPr>
            <p:ph type="title"/>
          </p:nvPr>
        </p:nvSpPr>
        <p:spPr/>
        <p:txBody>
          <a:bodyPr lIns="91440" tIns="45720" rIns="91440" bIns="45720" anchor="t"/>
          <a:lstStyle/>
          <a:p>
            <a:r>
              <a:rPr lang="en-US" sz="2800" b="1" dirty="0">
                <a:solidFill>
                  <a:schemeClr val="tx1"/>
                </a:solidFill>
                <a:ea typeface="+mj-lt"/>
                <a:cs typeface="+mj-lt"/>
              </a:rPr>
              <a:t>User Interface:</a:t>
            </a:r>
            <a:endParaRPr lang="en-US" sz="2800" b="1" dirty="0">
              <a:solidFill>
                <a:schemeClr val="tx1"/>
              </a:solidFill>
            </a:endParaRPr>
          </a:p>
        </p:txBody>
      </p:sp>
      <p:sp>
        <p:nvSpPr>
          <p:cNvPr id="14" name="Text Placeholder 13">
            <a:extLst>
              <a:ext uri="{FF2B5EF4-FFF2-40B4-BE49-F238E27FC236}">
                <a16:creationId xmlns:a16="http://schemas.microsoft.com/office/drawing/2014/main" id="{5C73BB6C-294B-4A13-AFEB-58CFBE6EDC0E}"/>
              </a:ext>
            </a:extLst>
          </p:cNvPr>
          <p:cNvSpPr>
            <a:spLocks noGrp="1"/>
          </p:cNvSpPr>
          <p:nvPr>
            <p:ph type="body" sz="quarter" idx="15"/>
          </p:nvPr>
        </p:nvSpPr>
        <p:spPr/>
        <p:txBody>
          <a:bodyPr lIns="91440" tIns="45720" rIns="91440" bIns="45720" anchor="ctr"/>
          <a:lstStyle/>
          <a:p>
            <a:r>
              <a:rPr lang="en-US" b="1" dirty="0">
                <a:ea typeface="+mn-lt"/>
                <a:cs typeface="+mn-lt"/>
              </a:rPr>
              <a:t>Home page</a:t>
            </a:r>
            <a:endParaRPr lang="en-US" b="1" dirty="0"/>
          </a:p>
        </p:txBody>
      </p:sp>
      <p:sp>
        <p:nvSpPr>
          <p:cNvPr id="19" name="Text Placeholder 18">
            <a:extLst>
              <a:ext uri="{FF2B5EF4-FFF2-40B4-BE49-F238E27FC236}">
                <a16:creationId xmlns:a16="http://schemas.microsoft.com/office/drawing/2014/main" id="{E6F35BA7-9C1A-47BD-9F51-FF505471E934}"/>
              </a:ext>
            </a:extLst>
          </p:cNvPr>
          <p:cNvSpPr>
            <a:spLocks noGrp="1"/>
          </p:cNvSpPr>
          <p:nvPr>
            <p:ph type="body" sz="quarter" idx="20"/>
          </p:nvPr>
        </p:nvSpPr>
        <p:spPr/>
        <p:txBody>
          <a:bodyPr lIns="91440" tIns="45720" rIns="91440" bIns="45720" anchor="t"/>
          <a:lstStyle/>
          <a:p>
            <a:pPr>
              <a:lnSpc>
                <a:spcPct val="113999"/>
              </a:lnSpc>
            </a:pPr>
            <a:r>
              <a:rPr lang="en-US" sz="1600" dirty="0">
                <a:solidFill>
                  <a:srgbClr val="ECECEC"/>
                </a:solidFill>
                <a:ea typeface="+mn-lt"/>
                <a:cs typeface="+mn-lt"/>
              </a:rPr>
              <a:t>Welcome to our Travel Recommendation System</a:t>
            </a:r>
            <a:endParaRPr lang="en-US" sz="1600" dirty="0"/>
          </a:p>
        </p:txBody>
      </p:sp>
      <p:sp>
        <p:nvSpPr>
          <p:cNvPr id="65" name="Text Placeholder 64">
            <a:extLst>
              <a:ext uri="{FF2B5EF4-FFF2-40B4-BE49-F238E27FC236}">
                <a16:creationId xmlns:a16="http://schemas.microsoft.com/office/drawing/2014/main" id="{56983C54-58DE-4EC6-A4F8-CC5E0956C55F}"/>
              </a:ext>
            </a:extLst>
          </p:cNvPr>
          <p:cNvSpPr>
            <a:spLocks noGrp="1"/>
          </p:cNvSpPr>
          <p:nvPr>
            <p:ph type="body" sz="quarter" idx="21"/>
          </p:nvPr>
        </p:nvSpPr>
        <p:spPr/>
        <p:txBody>
          <a:bodyPr lIns="91440" tIns="45720" rIns="91440" bIns="45720" anchor="ctr"/>
          <a:lstStyle/>
          <a:p>
            <a:r>
              <a:rPr lang="en-US" b="1" dirty="0">
                <a:solidFill>
                  <a:srgbClr val="ECECEC"/>
                </a:solidFill>
                <a:ea typeface="+mn-lt"/>
                <a:cs typeface="+mn-lt"/>
              </a:rPr>
              <a:t>Search and filter options</a:t>
            </a:r>
            <a:endParaRPr lang="en-US" b="1" dirty="0"/>
          </a:p>
        </p:txBody>
      </p:sp>
      <p:sp>
        <p:nvSpPr>
          <p:cNvPr id="66" name="Text Placeholder 65">
            <a:extLst>
              <a:ext uri="{FF2B5EF4-FFF2-40B4-BE49-F238E27FC236}">
                <a16:creationId xmlns:a16="http://schemas.microsoft.com/office/drawing/2014/main" id="{69FD5778-FBC3-4719-B73E-FDA8CD3E6F78}"/>
              </a:ext>
            </a:extLst>
          </p:cNvPr>
          <p:cNvSpPr>
            <a:spLocks noGrp="1"/>
          </p:cNvSpPr>
          <p:nvPr>
            <p:ph type="body" sz="quarter" idx="22"/>
          </p:nvPr>
        </p:nvSpPr>
        <p:spPr/>
        <p:txBody>
          <a:bodyPr lIns="91440" tIns="45720" rIns="91440" bIns="45720" anchor="t"/>
          <a:lstStyle/>
          <a:p>
            <a:pPr>
              <a:lnSpc>
                <a:spcPct val="113999"/>
              </a:lnSpc>
            </a:pPr>
            <a:r>
              <a:rPr lang="en-US" sz="1600" dirty="0">
                <a:solidFill>
                  <a:srgbClr val="ECECEC"/>
                </a:solidFill>
                <a:ea typeface="+mn-lt"/>
                <a:cs typeface="+mn-lt"/>
              </a:rPr>
              <a:t>Easily refine your search based on destination, date, budget, and preferences</a:t>
            </a:r>
            <a:endParaRPr lang="en-US" sz="1600" dirty="0"/>
          </a:p>
        </p:txBody>
      </p:sp>
      <p:sp>
        <p:nvSpPr>
          <p:cNvPr id="67" name="Text Placeholder 66">
            <a:extLst>
              <a:ext uri="{FF2B5EF4-FFF2-40B4-BE49-F238E27FC236}">
                <a16:creationId xmlns:a16="http://schemas.microsoft.com/office/drawing/2014/main" id="{D1B4E94F-ED75-4961-8559-62760ECE77C3}"/>
              </a:ext>
            </a:extLst>
          </p:cNvPr>
          <p:cNvSpPr>
            <a:spLocks noGrp="1"/>
          </p:cNvSpPr>
          <p:nvPr>
            <p:ph type="body" sz="quarter" idx="23"/>
          </p:nvPr>
        </p:nvSpPr>
        <p:spPr/>
        <p:txBody>
          <a:bodyPr lIns="91440" tIns="45720" rIns="91440" bIns="45720" anchor="ctr"/>
          <a:lstStyle/>
          <a:p>
            <a:r>
              <a:rPr lang="en-US" b="1" dirty="0">
                <a:solidFill>
                  <a:srgbClr val="ECECEC"/>
                </a:solidFill>
                <a:ea typeface="+mn-lt"/>
                <a:cs typeface="+mn-lt"/>
              </a:rPr>
              <a:t>Recommendation results page</a:t>
            </a:r>
            <a:endParaRPr lang="en-US" b="1" dirty="0"/>
          </a:p>
        </p:txBody>
      </p:sp>
      <p:sp>
        <p:nvSpPr>
          <p:cNvPr id="68" name="Text Placeholder 67">
            <a:extLst>
              <a:ext uri="{FF2B5EF4-FFF2-40B4-BE49-F238E27FC236}">
                <a16:creationId xmlns:a16="http://schemas.microsoft.com/office/drawing/2014/main" id="{E5506267-2D48-49F5-A83E-BDD4CEDE678B}"/>
              </a:ext>
            </a:extLst>
          </p:cNvPr>
          <p:cNvSpPr>
            <a:spLocks noGrp="1"/>
          </p:cNvSpPr>
          <p:nvPr>
            <p:ph type="body" sz="quarter" idx="24"/>
          </p:nvPr>
        </p:nvSpPr>
        <p:spPr/>
        <p:txBody>
          <a:bodyPr lIns="91440" tIns="45720" rIns="91440" bIns="45720" anchor="t"/>
          <a:lstStyle/>
          <a:p>
            <a:pPr>
              <a:lnSpc>
                <a:spcPct val="113999"/>
              </a:lnSpc>
            </a:pPr>
            <a:r>
              <a:rPr lang="en-US" sz="1600" dirty="0">
                <a:solidFill>
                  <a:srgbClr val="ECECEC"/>
                </a:solidFill>
                <a:ea typeface="+mn-lt"/>
                <a:cs typeface="+mn-lt"/>
              </a:rPr>
              <a:t>It has the Discovered personalized travel options tailored for clients</a:t>
            </a:r>
            <a:endParaRPr lang="en-US" sz="1600" dirty="0">
              <a:solidFill>
                <a:srgbClr val="ECECEC"/>
              </a:solidFill>
              <a:cs typeface="Segoe UI Light"/>
            </a:endParaRPr>
          </a:p>
        </p:txBody>
      </p:sp>
      <p:sp>
        <p:nvSpPr>
          <p:cNvPr id="69" name="Text Placeholder 68">
            <a:extLst>
              <a:ext uri="{FF2B5EF4-FFF2-40B4-BE49-F238E27FC236}">
                <a16:creationId xmlns:a16="http://schemas.microsoft.com/office/drawing/2014/main" id="{C3FBF82F-DBD2-47F5-B554-7A0405FCE74C}"/>
              </a:ext>
            </a:extLst>
          </p:cNvPr>
          <p:cNvSpPr>
            <a:spLocks noGrp="1"/>
          </p:cNvSpPr>
          <p:nvPr>
            <p:ph type="body" sz="quarter" idx="25"/>
          </p:nvPr>
        </p:nvSpPr>
        <p:spPr>
          <a:xfrm>
            <a:off x="7413259" y="2377087"/>
            <a:ext cx="1826631" cy="776287"/>
          </a:xfrm>
        </p:spPr>
        <p:txBody>
          <a:bodyPr lIns="91440" tIns="45720" rIns="91440" bIns="45720" anchor="ctr"/>
          <a:lstStyle/>
          <a:p>
            <a:r>
              <a:rPr lang="en-US" b="1" dirty="0">
                <a:solidFill>
                  <a:srgbClr val="ECECEC"/>
                </a:solidFill>
                <a:ea typeface="+mn-lt"/>
                <a:cs typeface="+mn-lt"/>
              </a:rPr>
              <a:t>User profile/dashboard</a:t>
            </a:r>
            <a:endParaRPr lang="en-US" b="1" dirty="0"/>
          </a:p>
        </p:txBody>
      </p:sp>
      <p:sp>
        <p:nvSpPr>
          <p:cNvPr id="70" name="Text Placeholder 69">
            <a:extLst>
              <a:ext uri="{FF2B5EF4-FFF2-40B4-BE49-F238E27FC236}">
                <a16:creationId xmlns:a16="http://schemas.microsoft.com/office/drawing/2014/main" id="{1B675A47-B6F8-4C4D-94F4-A52389C3C52D}"/>
              </a:ext>
            </a:extLst>
          </p:cNvPr>
          <p:cNvSpPr>
            <a:spLocks noGrp="1"/>
          </p:cNvSpPr>
          <p:nvPr>
            <p:ph type="body" sz="quarter" idx="26"/>
          </p:nvPr>
        </p:nvSpPr>
        <p:spPr>
          <a:xfrm>
            <a:off x="7413259" y="3417957"/>
            <a:ext cx="1826631" cy="1914210"/>
          </a:xfrm>
        </p:spPr>
        <p:txBody>
          <a:bodyPr lIns="91440" tIns="45720" rIns="91440" bIns="45720" anchor="t"/>
          <a:lstStyle/>
          <a:p>
            <a:pPr>
              <a:lnSpc>
                <a:spcPct val="113999"/>
              </a:lnSpc>
            </a:pPr>
            <a:r>
              <a:rPr lang="en-US" sz="1600" dirty="0">
                <a:solidFill>
                  <a:srgbClr val="ECECEC"/>
                </a:solidFill>
                <a:ea typeface="+mn-lt"/>
                <a:cs typeface="+mn-lt"/>
              </a:rPr>
              <a:t>Manage your bookings, preferences, and past activities from your personalized dashboard</a:t>
            </a:r>
            <a:endParaRPr lang="en-US" sz="1600" dirty="0"/>
          </a:p>
        </p:txBody>
      </p:sp>
    </p:spTree>
    <p:extLst>
      <p:ext uri="{BB962C8B-B14F-4D97-AF65-F5344CB8AC3E}">
        <p14:creationId xmlns:p14="http://schemas.microsoft.com/office/powerpoint/2010/main" val="108001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386C-B07A-2B4F-1D31-C2BF9182A42D}"/>
              </a:ext>
            </a:extLst>
          </p:cNvPr>
          <p:cNvSpPr>
            <a:spLocks noGrp="1"/>
          </p:cNvSpPr>
          <p:nvPr>
            <p:ph type="title"/>
          </p:nvPr>
        </p:nvSpPr>
        <p:spPr/>
        <p:txBody>
          <a:bodyPr lIns="91440" tIns="45720" rIns="91440" bIns="45720" anchor="t"/>
          <a:lstStyle/>
          <a:p>
            <a:r>
              <a:rPr lang="en-US" b="1" dirty="0">
                <a:cs typeface="Segoe UI Light"/>
              </a:rPr>
              <a:t>DATA FLOW DIAGRAM</a:t>
            </a:r>
            <a:endParaRPr lang="en-US" b="1" dirty="0"/>
          </a:p>
        </p:txBody>
      </p:sp>
      <p:sp>
        <p:nvSpPr>
          <p:cNvPr id="3" name="Text Placeholder 2">
            <a:extLst>
              <a:ext uri="{FF2B5EF4-FFF2-40B4-BE49-F238E27FC236}">
                <a16:creationId xmlns:a16="http://schemas.microsoft.com/office/drawing/2014/main" id="{1E559FD2-E310-2CCD-2FE6-12AD435284E1}"/>
              </a:ext>
            </a:extLst>
          </p:cNvPr>
          <p:cNvSpPr>
            <a:spLocks noGrp="1"/>
          </p:cNvSpPr>
          <p:nvPr>
            <p:ph type="body" sz="quarter" idx="13"/>
          </p:nvPr>
        </p:nvSpPr>
        <p:spPr/>
        <p:txBody>
          <a:bodyPr lIns="91440" tIns="45720" rIns="91440" bIns="45720" anchor="t">
            <a:normAutofit fontScale="55000" lnSpcReduction="20000"/>
          </a:bodyPr>
          <a:lstStyle/>
          <a:p>
            <a:r>
              <a:rPr lang="en-US" sz="1200" dirty="0">
                <a:solidFill>
                  <a:srgbClr val="ECECEC"/>
                </a:solidFill>
                <a:ea typeface="+mn-lt"/>
                <a:cs typeface="+mn-lt"/>
              </a:rPr>
              <a:t>A data flow diagram (DFD) visually represents how data moves through a system, showing inputs, processes, outputs, and data stores. It simplifies understanding of a system's data flow, aiding in analysis and design.</a:t>
            </a:r>
            <a:endParaRPr lang="en-US" dirty="0"/>
          </a:p>
        </p:txBody>
      </p:sp>
      <p:sp>
        <p:nvSpPr>
          <p:cNvPr id="4" name="Content Placeholder 3">
            <a:extLst>
              <a:ext uri="{FF2B5EF4-FFF2-40B4-BE49-F238E27FC236}">
                <a16:creationId xmlns:a16="http://schemas.microsoft.com/office/drawing/2014/main" id="{826BE0B2-5F20-B161-46B2-AABDE121F238}"/>
              </a:ext>
            </a:extLst>
          </p:cNvPr>
          <p:cNvSpPr>
            <a:spLocks noGrp="1"/>
          </p:cNvSpPr>
          <p:nvPr>
            <p:ph sz="quarter" idx="17"/>
          </p:nvPr>
        </p:nvSpPr>
        <p:spPr>
          <a:xfrm>
            <a:off x="838199" y="2486203"/>
            <a:ext cx="10515600" cy="1741971"/>
          </a:xfrm>
        </p:spPr>
        <p:txBody>
          <a:bodyPr lIns="91440" tIns="45720" rIns="91440" bIns="45720" anchor="t"/>
          <a:lstStyle/>
          <a:p>
            <a:r>
              <a:rPr lang="en-US" sz="1800" dirty="0">
                <a:ea typeface="+mn-lt"/>
                <a:cs typeface="+mn-lt"/>
              </a:rPr>
              <a:t>User interactions trigger requests to the backend server."</a:t>
            </a:r>
            <a:endParaRPr lang="en-US" sz="1800">
              <a:cs typeface="Segoe UI Light"/>
            </a:endParaRPr>
          </a:p>
          <a:p>
            <a:r>
              <a:rPr lang="en-US" sz="1800">
                <a:ea typeface="+mn-lt"/>
                <a:cs typeface="+mn-lt"/>
              </a:rPr>
              <a:t>"Backend processes requests, retrieves data from the database, and generates recommendations."</a:t>
            </a:r>
            <a:endParaRPr lang="en-US" sz="1800">
              <a:cs typeface="Segoe UI Light"/>
            </a:endParaRPr>
          </a:p>
          <a:p>
            <a:r>
              <a:rPr lang="en-US" sz="1800">
                <a:ea typeface="+mn-lt"/>
                <a:cs typeface="+mn-lt"/>
              </a:rPr>
              <a:t>"Recommended options are presented to the user via the frontend interface."</a:t>
            </a:r>
            <a:endParaRPr lang="en-US" sz="1800">
              <a:cs typeface="Segoe UI Light"/>
            </a:endParaRPr>
          </a:p>
          <a:p>
            <a:r>
              <a:rPr lang="en-US" sz="1800" dirty="0">
                <a:ea typeface="+mn-lt"/>
                <a:cs typeface="+mn-lt"/>
              </a:rPr>
              <a:t>"Booking and transaction data are securely handled and stored in the database."</a:t>
            </a:r>
            <a:endParaRPr lang="en-US" sz="1800" dirty="0"/>
          </a:p>
        </p:txBody>
      </p:sp>
      <p:sp>
        <p:nvSpPr>
          <p:cNvPr id="5" name="TextBox 4">
            <a:extLst>
              <a:ext uri="{FF2B5EF4-FFF2-40B4-BE49-F238E27FC236}">
                <a16:creationId xmlns:a16="http://schemas.microsoft.com/office/drawing/2014/main" id="{C0835A6C-017B-86BB-C5AE-45C3DEABFE79}"/>
              </a:ext>
            </a:extLst>
          </p:cNvPr>
          <p:cNvSpPr txBox="1"/>
          <p:nvPr/>
        </p:nvSpPr>
        <p:spPr>
          <a:xfrm>
            <a:off x="837096" y="1521791"/>
            <a:ext cx="105178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egoe UI Light"/>
                <a:cs typeface="Segoe UI Light"/>
              </a:rPr>
              <a:t>A data flow diagram (DFD) visually represents how data moves through a system, showing inputs, processes, outputs, and data stores. It simplifies understanding of a system's data flow, aiding in analysis and design.</a:t>
            </a:r>
          </a:p>
        </p:txBody>
      </p:sp>
    </p:spTree>
    <p:extLst>
      <p:ext uri="{BB962C8B-B14F-4D97-AF65-F5344CB8AC3E}">
        <p14:creationId xmlns:p14="http://schemas.microsoft.com/office/powerpoint/2010/main" val="30433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532708" y="1045029"/>
            <a:ext cx="8987245" cy="5024845"/>
          </a:xfrm>
          <a:prstGeom prst="rect">
            <a:avLst/>
          </a:prstGeom>
        </p:spPr>
      </p:pic>
    </p:spTree>
    <p:extLst>
      <p:ext uri="{BB962C8B-B14F-4D97-AF65-F5344CB8AC3E}">
        <p14:creationId xmlns:p14="http://schemas.microsoft.com/office/powerpoint/2010/main" val="33784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27611" y="731520"/>
            <a:ext cx="8577943" cy="646331"/>
          </a:xfrm>
          <a:prstGeom prst="rect">
            <a:avLst/>
          </a:prstGeom>
          <a:noFill/>
        </p:spPr>
        <p:txBody>
          <a:bodyPr wrap="square" rtlCol="0">
            <a:spAutoFit/>
          </a:bodyPr>
          <a:lstStyle/>
          <a:p>
            <a:r>
              <a:rPr lang="en-US" b="1" dirty="0" smtClean="0"/>
              <a:t>		OVERVIEW OF THE DEVELOPMENT OF THEMATIC TRS</a:t>
            </a:r>
            <a:endParaRPr lang="en-US" b="1" dirty="0" smtClean="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624" y="1676155"/>
            <a:ext cx="7606775" cy="3818954"/>
          </a:xfrm>
          <a:prstGeom prst="rect">
            <a:avLst/>
          </a:prstGeom>
        </p:spPr>
      </p:pic>
    </p:spTree>
    <p:extLst>
      <p:ext uri="{BB962C8B-B14F-4D97-AF65-F5344CB8AC3E}">
        <p14:creationId xmlns:p14="http://schemas.microsoft.com/office/powerpoint/2010/main" val="8329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p:txBody>
          <a:bodyPr/>
          <a:lstStyle/>
          <a:p>
            <a:r>
              <a:rPr lang="en-US" dirty="0"/>
              <a:t>PROS &amp; Cons</a:t>
            </a:r>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838200" y="1358320"/>
            <a:ext cx="3979383" cy="422365"/>
          </a:xfrm>
        </p:spPr>
        <p:txBody>
          <a:bodyPr>
            <a:noAutofit/>
          </a:bodyPr>
          <a:lstStyle/>
          <a:p>
            <a:r>
              <a:rPr lang="en-US" sz="1800" dirty="0">
                <a:solidFill>
                  <a:schemeClr val="tx1"/>
                </a:solidFill>
              </a:rPr>
              <a:t>Performance and Scalability:</a:t>
            </a:r>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838200" y="1941576"/>
            <a:ext cx="10900954" cy="3283567"/>
          </a:xfrm>
        </p:spPr>
        <p:txBody>
          <a:bodyPr/>
          <a:lstStyle/>
          <a:p>
            <a:pPr marL="285750" indent="-285750">
              <a:buFont typeface="Arial" panose="020B0604020202020204" pitchFamily="34" charset="0"/>
              <a:buChar char="•"/>
            </a:pPr>
            <a:r>
              <a:rPr lang="en-US" sz="1600" dirty="0"/>
              <a:t>Our system has been meticulously crafted to optimize performance and ensure scalability to meet growing demands. By leveraging efficient coding practices and infrastructure design, we've minimized latency and response times, delivering a seamless user experience. Additionally, we've implemented horizontal scaling techniques, allowing our system to distribute workload across multiple servers </a:t>
            </a:r>
            <a:r>
              <a:rPr lang="en-US" sz="1600" dirty="0" smtClean="0"/>
              <a:t>effortlessly.</a:t>
            </a:r>
          </a:p>
          <a:p>
            <a:pPr marL="285750" indent="-285750">
              <a:buFont typeface="Arial" panose="020B0604020202020204" pitchFamily="34" charset="0"/>
              <a:buChar char="•"/>
            </a:pPr>
            <a:r>
              <a:rPr lang="en-US" dirty="0" smtClean="0"/>
              <a:t>T</a:t>
            </a:r>
            <a:r>
              <a:rPr lang="en-US" sz="1600" dirty="0" smtClean="0"/>
              <a:t>hrough </a:t>
            </a:r>
            <a:r>
              <a:rPr lang="en-US" sz="1600" dirty="0"/>
              <a:t>continuous monitoring and optimization, we're committed to maintaining peak performance levels, even as user traffic increases. This dedication to performance and scalability guarantees that our Travel Recommendation System remains agile and responsive, capable of scaling up to support the evolving needs of our users without compromising efficiency.</a:t>
            </a:r>
          </a:p>
        </p:txBody>
      </p:sp>
      <p:pic>
        <p:nvPicPr>
          <p:cNvPr id="46" name="Picture Placeholder 45" descr="San Francisco bridge">
            <a:extLst>
              <a:ext uri="{FF2B5EF4-FFF2-40B4-BE49-F238E27FC236}">
                <a16:creationId xmlns:a16="http://schemas.microsoft.com/office/drawing/2014/main" id="{07696DB9-B6E4-3DC5-536D-21255BF1C787}"/>
              </a:ext>
            </a:extLst>
          </p:cNvPr>
          <p:cNvPicPr>
            <a:picLocks noGrp="1" noChangeAspect="1"/>
          </p:cNvPicPr>
          <p:nvPr>
            <p:ph type="pic" sz="quarter" idx="14"/>
          </p:nvPr>
        </p:nvPicPr>
        <p:blipFill>
          <a:blip r:embed="rId2"/>
          <a:srcRect l="148" r="148"/>
          <a:stretch>
            <a:fillRect/>
          </a:stretch>
        </p:blipFill>
        <p:spPr/>
      </p:pic>
    </p:spTree>
    <p:extLst>
      <p:ext uri="{BB962C8B-B14F-4D97-AF65-F5344CB8AC3E}">
        <p14:creationId xmlns:p14="http://schemas.microsoft.com/office/powerpoint/2010/main" val="3764395250"/>
      </p:ext>
    </p:extLst>
  </p:cSld>
  <p:clrMapOvr>
    <a:masterClrMapping/>
  </p:clrMapOvr>
</p:sld>
</file>

<file path=ppt/theme/theme1.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40</TotalTime>
  <Words>705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Times New Roman</vt:lpstr>
      <vt:lpstr>Wingdings</vt:lpstr>
      <vt:lpstr>Office Theme</vt:lpstr>
      <vt:lpstr>TRAVEL RECOMMENDATION SYSTEM</vt:lpstr>
      <vt:lpstr>INTRODUCTION:</vt:lpstr>
      <vt:lpstr>PROJECT AIM AND OBJECTIVES</vt:lpstr>
      <vt:lpstr>Database Connectivity</vt:lpstr>
      <vt:lpstr>User Interface:</vt:lpstr>
      <vt:lpstr>DATA FLOW DIAGRAM</vt:lpstr>
      <vt:lpstr>PowerPoint Presentation</vt:lpstr>
      <vt:lpstr>PowerPoint Presentation</vt:lpstr>
      <vt:lpstr>PROS &amp; Cons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dc:title>
  <dc:creator/>
  <cp:lastModifiedBy>mohan srinivas</cp:lastModifiedBy>
  <cp:revision>120</cp:revision>
  <dcterms:created xsi:type="dcterms:W3CDTF">2024-03-29T02:36:51Z</dcterms:created>
  <dcterms:modified xsi:type="dcterms:W3CDTF">2024-04-15T16:29:11Z</dcterms:modified>
</cp:coreProperties>
</file>