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significance of a greeting varies from culture to culture, but its primary purpose remains the same - to show respect and establish a connection.]]></a:t>
            </a: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concept of greeting someone has been present in human societies since ancient times. However, the specific word "hello" has a relatively recent history.]]></a:t>
            </a: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derstanding these variations can help you connect with people from different backgrounds and cultures.]]></a:t>
            </a: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way you use hello can greatly impact the tone and atmosphere of a conversation.]]></a:t>
            </a: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hnology has transformed the way we communicate, but the essence of a greeting remains the same.]]></a:t>
            </a: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member, the way you say hello can greatly impact how others perceive you and the tone of your interactions.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381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3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4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5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6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Greeting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- The Universal Greeting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a widely used greeting in many cultures around the world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's a common way to acknowledge someone's presence and initiate a conversation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Image suggestion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A photo of people from different cultures greeting each other with a hello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Origins of Hello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The History of Hello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The word "hello" originated in the mid-19th century as a combination of "hail" and "low."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initially referred to a greeting from a distance, where the person would hail someone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Over time, the term evolved to become a more general greeting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Variations of Hello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Around the World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has different variations in various languages and culture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For example, in Spanish, it's "hola," while in French, it's "bonjour."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Even within English-speaking countries, there are regional variations like "hello" in the US and "g'day" in Australia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Different Settings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Various Contexts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used in a range of situations, from formal meetings to casual conversation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's a way to initiate a conversation, show respect, or express friendlines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n some cultures, hello is a more formal greeting than others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Technology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the Digital Ag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With the rise of digital communication, hello has taken on new forms, such as "hey" in text messages or "hello" in email greeting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Online platforms have also given rise to new ways of saying hello, like social media greetings or video conferencing introduction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remains a fundamental aspect of human interaction, even in the digital world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Conclusion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The Power of Hello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more than just a word; it's a way to connect with others, show respect, and initiate a conversation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Understanding the significance and variations of hello can help you build stronger relationships and communicate more effectively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a universal language that transcends cultural and linguistic boundarie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0">
  <a:themeElements>
    <a:clrScheme name="Theme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2025-10-18T21:11:28Z</dcterms:created>
  <dcterms:modified xsi:type="dcterms:W3CDTF">2025-10-18T21:11:28Z</dcterms:modified>
  <dc:title>Presentation on hello</dc:title>
  <dc:description>Generated by Master AI Hub</dc:description>
  <dc:subject>hello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