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5143500" cy="91440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significance of a greeting varies from culture to culture, but its primary purpose remains the same - to show respect and establish a connection.]]></a:t>
            </a: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concept of greeting someone has been present in human societies since ancient times. However, the specific word "hello" has a relatively recent history.]]></a:t>
            </a: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Understanding these variations can help you connect with people from different backgrounds and cultures.]]></a:t>
            </a: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he way you use hello can greatly impact the tone and atmosphere of a conversation.]]></a:t>
            </a: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Technology has transformed the way we communicate, but the essence of a greeting remains the same.]]></a:t>
            </a: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5715000" cy="2857500"/>
          <a:chOff x="0" y="0"/>
          <a:chExt cx="5715000" cy="285750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2857500" cy="142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"/>
          <p:cNvSpPr>
            <a:spLocks noGrp="1"/>
          </p:cNvSpPr>
          <p:nvPr>
            <p:ph type="body" idx="1"/>
          </p:nvPr>
        </p:nvSpPr>
        <p:spPr>
          <a:xfrm>
            <a:off x="0" y="14287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 fontAlgn="base" marL="0" marR="0" indent="0" lvl="0">
              <a:lnSpc>
                <a:spcPct val="100%"/>
              </a:lnSpc>
            </a:pPr>
            <a:r>
              <a:rPr lang="en-US" b="1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Speaker Notes:]]></a:t>
            </a:r>
          </a:p>
          <a:p>
            <a:pPr algn="l" fontAlgn="base" marL="0" marR="0" indent="0" lvl="0">
              <a:lnSpc>
                <a:spcPct val="100%"/>
              </a:lnSpc>
            </a:pPr>
            <a:r>
              <a:rPr lang="en-US" sz="1000" spc="0" u="none">
                <a:solidFill>
                  <a:srgbClr val="000000">
                    <a:alpha val="100.00%"/>
                  </a:srgbClr>
                </a:solidFill>
                <a:latin typeface="Calibri"/>
              </a:rPr>
              <a:t><![CDATA[Remember, the way you say hello can greatly impact how others perceive you and the tone of your interactions.]]></a:t>
            </a:r>
          </a:p>
        </p:txBody>
      </p:sp>
    </p:spTree>
  </p:cSld>
</p:note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83820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4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5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6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notesSlide" Target="../notesSlides/notesSlide7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Greeting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- The Universal Greeting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widely used greeting in many cultures around the world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common way to acknowledge someone's presence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Image suggestion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A photo of people from different cultures greeting each other with a hello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Origi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History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The word "hello" originated in the mid-19th century as a combination of "hail" and "low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 initially referred to a greeting from a distance, where the person would hail someone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ver time, the term evolved to become a more general greeting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Variations of Hello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Around the World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has different variations in various languages and culture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For example, in Spanish, it's "hola," while in French, it's "bonjour."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Even within English-speaking countries, there are regional variations like "hello" in the US and "g'day" in Australia.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Different Settings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Various Contexts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used in a range of situations, from formal meetings to casual conversa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t's a way to initiate a conversation, show respect, or express friendlines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In some cultures, hello is a more formal greeting than others.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echnology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Hello in the Digital Age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With the rise of digital communication, hello has taken on new forms, such as "hey" in text messages or "hello" in email greeting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Online platforms have also given rise to new ways of saying hello, like social media greetings or video conferencing introductions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remains a fundamental aspect of human interaction, even in the digital world.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523875" y="476250"/>
          <a:ext cx="8620125" cy="6477000"/>
          <a:chOff x="523875" y="476250"/>
          <a:chExt cx="8620125" cy="6477000"/>
        </a:xfrm>
      </p:grpSpPr>
      <p:sp>
        <p:nvSpPr>
          <p:cNvPr id="1" name=""/>
          <p:cNvSpPr txBox="1"/>
          <p:nvPr/>
        </p:nvSpPr>
        <p:spPr>
          <a:xfrm>
            <a:off x="523875" y="476250"/>
            <a:ext cx="809625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Conclusion]]></a:t>
            </a:r>
          </a:p>
          <a:p>
            <a:pPr algn="ctr" fontAlgn="base" marL="0" marR="0" indent="0" lvl="0">
              <a:lnSpc>
                <a:spcPct val="100%"/>
              </a:lnSpc>
            </a:pPr>
            <a:r>
              <a:rPr lang="en-US" b="1" sz="3600" spc="0" u="none">
                <a:solidFill>
                  <a:srgbClr val="1F1F1F">
                    <a:alpha val="100.00%"/>
                  </a:srgbClr>
                </a:solidFill>
                <a:latin typeface="Poppins"/>
              </a:rPr>
              <a:t><![CDATA[The Power of Hello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23875" y="1714500"/>
            <a:ext cx="809625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more than just a word; it's a way to connect with others, show respect, and initiate a conversation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Understanding the significance and variations of hello can help you build stronger relationships and communicate more effectively.]]></a:t>
            </a:r>
          </a:p>
          <a:p>
            <a:pPr algn="l" fontAlgn="base" marL="333375" marR="0" indent="-333375" lvl="0">
              <a:lnSpc>
                <a:spcPct val="100%"/>
              </a:lnSpc>
              <a:buClr>
                <a:srgbClr val="000000">
                  <a:alpha val="100.00%"/>
                </a:srgbClr>
              </a:buClr>
              <a:buFont typeface="Calibri"/>
              <a:buChar char="-"/>
            </a:pPr>
            <a:r>
              <a:rPr lang="en-US" b="1" sz="1800" spc="0" u="none">
                <a:solidFill>
                  <a:srgbClr val="1967D2">
                    <a:alpha val="100.00%"/>
                  </a:srgbClr>
                </a:solidFill>
                <a:latin typeface="Inter"/>
              </a:rPr>
              <a:t><![CDATA[Point:]]></a:t>
            </a:r>
            <a:r>
              <a:rPr lang="en-US" sz="1800" spc="0" u="none">
                <a:solidFill>
                  <a:srgbClr val="5F6368">
                    <a:alpha val="100.00%"/>
                  </a:srgbClr>
                </a:solidFill>
                <a:latin typeface="Inter"/>
              </a:rPr>
              <a:t><![CDATA[: Hello is a universal language that transcends cultural and linguistic boundaries.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3">
  <a:themeElements>
    <a:clrScheme name="Theme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3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Master AI Hub</dc:creator>
  <cp:lastModifiedBy>Master AI Hub Bot</cp:lastModifiedBy>
  <dcterms:created xsi:type="dcterms:W3CDTF">2025-10-18T21:12:13Z</dcterms:created>
  <dcterms:modified xsi:type="dcterms:W3CDTF">2025-10-18T21:12:13Z</dcterms:modified>
  <dc:title>Presentation on hello</dc:title>
  <dc:description>Generated by Master AI Hub</dc:description>
  <dc:subject>hello</dc:subject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