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43500" cy="91440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86477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Master AI Hub</dc:creator>
  <cp:lastModifiedBy>Master AI Hub Bot</cp:lastModifiedBy>
  <dcterms:created xsi:type="dcterms:W3CDTF">2025-10-19T04:35:06Z</dcterms:created>
  <dcterms:modified xsi:type="dcterms:W3CDTF">2025-10-19T04:35:06Z</dcterms:modified>
  <dc:title>Presentation on hello</dc:title>
  <dc:description>Generated by Master AI Hub</dc:description>
  <dc:subject>hello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