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83711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62000" y="476250"/>
          <a:ext cx="8382000" cy="6477000"/>
          <a:chOff x="762000" y="476250"/>
          <a:chExt cx="8382000" cy="6477000"/>
        </a:xfrm>
      </p:grpSpPr>
      <p:sp>
        <p:nvSpPr>
          <p:cNvPr id="1" name=""/>
          <p:cNvSpPr txBox="1"/>
          <p:nvPr/>
        </p:nvSpPr>
        <p:spPr>
          <a:xfrm>
            <a:off x="762000" y="476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3366">
                    <a:alpha val="100.00%"/>
                  </a:srgbClr>
                </a:solidFill>
                <a:latin typeface="Calibri"/>
              </a:rPr>
              <a:t><![CDATA[Introduction to Hello World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1714500"/>
            <a:ext cx="762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Many programming languages use the "Hello World" program as a simple example to demonstrate how to print text to the screen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is is often the first program that beginners learn in a new programming language. It's a starting point for understanding the basics of programming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62000" y="476250"/>
          <a:ext cx="8382000" cy="6477000"/>
          <a:chOff x="762000" y="476250"/>
          <a:chExt cx="8382000" cy="6477000"/>
        </a:xfrm>
      </p:grpSpPr>
      <p:sp>
        <p:nvSpPr>
          <p:cNvPr id="1" name=""/>
          <p:cNvSpPr txBox="1"/>
          <p:nvPr/>
        </p:nvSpPr>
        <p:spPr>
          <a:xfrm>
            <a:off x="762000" y="476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3366">
                    <a:alpha val="100.00%"/>
                  </a:srgbClr>
                </a:solidFill>
                <a:latin typeface="Calibri"/>
              </a:rPr>
              <a:t><![CDATA[History of Hello World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1714500"/>
            <a:ext cx="762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e "Hello World" program was first used in the 1970s by Brian Kernighan, a renowned computer scientist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Kernighan used the "Hello World" program to demonstrate the C programming language in his book "The C Programming Language" (1978)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e "Hello World" program has since become a standard example in programming education and a symbol of the programming community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62000" y="476250"/>
          <a:ext cx="8382000" cy="6477000"/>
          <a:chOff x="762000" y="476250"/>
          <a:chExt cx="8382000" cy="6477000"/>
        </a:xfrm>
      </p:grpSpPr>
      <p:sp>
        <p:nvSpPr>
          <p:cNvPr id="1" name=""/>
          <p:cNvSpPr txBox="1"/>
          <p:nvPr/>
        </p:nvSpPr>
        <p:spPr>
          <a:xfrm>
            <a:off x="762000" y="476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3366">
                    <a:alpha val="100.00%"/>
                  </a:srgbClr>
                </a:solidFill>
                <a:latin typeface="Calibri"/>
              </a:rPr>
              <a:t><![CDATA[Hello World in Various Languages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1714500"/>
            <a:ext cx="762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e "Hello World" program can be written in many programming languages, including Python, Java, C++, and more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Each language has its unique syntax and structure, but the core idea remains the same: print "Hello World" to the screen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is slide showcases examples of "Hello World" programs in various languages, highlighting their differences and similarities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62000" y="476250"/>
          <a:ext cx="8382000" cy="6477000"/>
          <a:chOff x="762000" y="476250"/>
          <a:chExt cx="8382000" cy="6477000"/>
        </a:xfrm>
      </p:grpSpPr>
      <p:sp>
        <p:nvSpPr>
          <p:cNvPr id="1" name=""/>
          <p:cNvSpPr txBox="1"/>
          <p:nvPr/>
        </p:nvSpPr>
        <p:spPr>
          <a:xfrm>
            <a:off x="762000" y="476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3366">
                    <a:alpha val="100.00%"/>
                  </a:srgbClr>
                </a:solidFill>
                <a:latin typeface="Calibri"/>
              </a:rPr>
              <a:t><![CDATA[Writing a Hello World Program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1714500"/>
            <a:ext cx="762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o write a "Hello World" program, you simply need to create a new file with a `.txt` or `.py` extension (depending on the language)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Add the following code: `print("Hello World")` (Python example)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is slide provides a step-by-step guide on how to write a "Hello World" program, making it easy for beginners to follow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62000" y="476250"/>
          <a:ext cx="8382000" cy="6477000"/>
          <a:chOff x="762000" y="476250"/>
          <a:chExt cx="8382000" cy="6477000"/>
        </a:xfrm>
      </p:grpSpPr>
      <p:sp>
        <p:nvSpPr>
          <p:cNvPr id="1" name=""/>
          <p:cNvSpPr txBox="1"/>
          <p:nvPr/>
        </p:nvSpPr>
        <p:spPr>
          <a:xfrm>
            <a:off x="762000" y="476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3366">
                    <a:alpha val="100.00%"/>
                  </a:srgbClr>
                </a:solidFill>
                <a:latin typeface="Calibri"/>
              </a:rPr>
              <a:t><![CDATA[Understanding the Code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1714500"/>
            <a:ext cx="762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e `print` function is used to output text to the screen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e string `"Hello World"` is passed as an argument to the `print` function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is slide explains the basic components of the "Hello World" program, helping the audience understand how it works.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62000" y="476250"/>
          <a:ext cx="8382000" cy="6477000"/>
          <a:chOff x="762000" y="476250"/>
          <a:chExt cx="8382000" cy="6477000"/>
        </a:xfrm>
      </p:grpSpPr>
      <p:sp>
        <p:nvSpPr>
          <p:cNvPr id="1" name=""/>
          <p:cNvSpPr txBox="1"/>
          <p:nvPr/>
        </p:nvSpPr>
        <p:spPr>
          <a:xfrm>
            <a:off x="762000" y="476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3366">
                    <a:alpha val="100.00%"/>
                  </a:srgbClr>
                </a:solidFill>
                <a:latin typeface="Calibri"/>
              </a:rPr>
              <a:t><![CDATA[Running the Program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1714500"/>
            <a:ext cx="762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o run the program, save the file and execute it using an IDE (Integrated Development Environment) or a command-line interface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e program will output "Hello World" to the screen, demonstrating that it works as expected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is slide guides the audience through the process of running the "Hello World" program, highlighting the importance of saving and executing the code.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62000" y="476250"/>
          <a:ext cx="8382000" cy="6477000"/>
          <a:chOff x="762000" y="476250"/>
          <a:chExt cx="8382000" cy="6477000"/>
        </a:xfrm>
      </p:grpSpPr>
      <p:sp>
        <p:nvSpPr>
          <p:cNvPr id="1" name=""/>
          <p:cNvSpPr txBox="1"/>
          <p:nvPr/>
        </p:nvSpPr>
        <p:spPr>
          <a:xfrm>
            <a:off x="762000" y="476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3366">
                    <a:alpha val="100.00%"/>
                  </a:srgbClr>
                </a:solidFill>
                <a:latin typeface="Calibri"/>
              </a:rPr>
              <a:t><![CDATA[Conclusion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1714500"/>
            <a:ext cx="762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e "Hello World" program is a simple yet powerful example of programming fundamentals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oint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It's a gateway to more complex programming concepts and a symbol of the programming community's shared knowledge and experience.]]></a:t>
            </a:r>
          </a:p>
          <a:p>
            <a:pPr algn="l" fontAlgn="base" marL="285750" marR="0" indent="-28575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:]]></a:t>
            </a: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: This final slide summarizes the importance of the "Hello World" program and its role in introducing programming concepts to beginner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9">
  <a:themeElements>
    <a:clrScheme name="Theme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Master AI Hub</dc:creator>
  <cp:lastModifiedBy>Master AI Hub Bot</cp:lastModifiedBy>
  <dcterms:created xsi:type="dcterms:W3CDTF">2025-10-18T20:53:57Z</dcterms:created>
  <dcterms:modified xsi:type="dcterms:W3CDTF">2025-10-18T20:53:57Z</dcterms:modified>
  <dc:title>Presentation on hello woordl</dc:title>
  <dc:description>Generated by Master AI Hub</dc:description>
  <dc:subject>hello woordl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