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8E75-A920-441F-ABAC-DA009AE86F1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51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8E75-A920-441F-ABAC-DA009AE86F1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537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8E75-A920-441F-ABAC-DA009AE86F1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31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8E75-A920-441F-ABAC-DA009AE86F1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293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8E75-A920-441F-ABAC-DA009AE86F1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916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8E75-A920-441F-ABAC-DA009AE86F1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662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8E75-A920-441F-ABAC-DA009AE86F1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678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8E75-A920-441F-ABAC-DA009AE86F1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877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8E75-A920-441F-ABAC-DA009AE86F1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638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8E75-A920-441F-ABAC-DA009AE86F1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630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D8E75-A920-441F-ABAC-DA009AE86F1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65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D8E75-A920-441F-ABAC-DA009AE86F18}" type="datetimeFigureOut">
              <a:rPr lang="en-IN" smtClean="0"/>
              <a:t>04-10-2025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4CF07-F424-4E5B-8761-DECDD8F185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097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laude.ai/" TargetMode="External"/><Relationship Id="rId2" Type="http://schemas.openxmlformats.org/officeDocument/2006/relationships/hyperlink" Target="https://chatgpt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ebenoid.com/" TargetMode="External"/><Relationship Id="rId5" Type="http://schemas.openxmlformats.org/officeDocument/2006/relationships/hyperlink" Target="https://chat.deepseek.com/" TargetMode="External"/><Relationship Id="rId4" Type="http://schemas.openxmlformats.org/officeDocument/2006/relationships/hyperlink" Target="https://gemini.google.com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han4295work" TargetMode="External"/><Relationship Id="rId2" Type="http://schemas.openxmlformats.org/officeDocument/2006/relationships/hyperlink" Target="https://mohan4295.blogspo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lab.com/mohan4295wor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02276"/>
            <a:ext cx="9144000" cy="1024340"/>
          </a:xfrm>
        </p:spPr>
        <p:txBody>
          <a:bodyPr/>
          <a:lstStyle/>
          <a:p>
            <a:r>
              <a:rPr lang="en-IN" b="1" dirty="0" smtClean="0"/>
              <a:t>AI (Artificial Intelligence)</a:t>
            </a: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7533" y="1798996"/>
            <a:ext cx="9590467" cy="4176802"/>
          </a:xfrm>
        </p:spPr>
        <p:txBody>
          <a:bodyPr>
            <a:normAutofit fontScale="92500"/>
          </a:bodyPr>
          <a:lstStyle/>
          <a:p>
            <a:pPr algn="l"/>
            <a:r>
              <a:rPr lang="en-US" b="1" dirty="0" smtClean="0"/>
              <a:t>1956</a:t>
            </a:r>
            <a:r>
              <a:rPr lang="en-US" dirty="0" smtClean="0"/>
              <a:t> – </a:t>
            </a:r>
            <a:r>
              <a:rPr lang="en-US" b="1" dirty="0" smtClean="0"/>
              <a:t>“Artificial Intelligence”</a:t>
            </a:r>
            <a:r>
              <a:rPr lang="en-US" dirty="0" smtClean="0"/>
              <a:t> was coined at the </a:t>
            </a:r>
            <a:r>
              <a:rPr lang="en-US" b="1" dirty="0" smtClean="0"/>
              <a:t>Dartmouth Conference</a:t>
            </a:r>
            <a:r>
              <a:rPr lang="en-US" dirty="0" smtClean="0"/>
              <a:t> This event is considered the </a:t>
            </a:r>
            <a:r>
              <a:rPr lang="en-US" b="1" dirty="0" smtClean="0"/>
              <a:t>birth of AI</a:t>
            </a:r>
            <a:r>
              <a:rPr lang="en-US" dirty="0" smtClean="0"/>
              <a:t> as a research field.</a:t>
            </a:r>
          </a:p>
          <a:p>
            <a:pPr algn="l"/>
            <a:endParaRPr lang="en-US" dirty="0"/>
          </a:p>
          <a:p>
            <a:pPr algn="l"/>
            <a:r>
              <a:rPr lang="en-US" b="1" dirty="0" smtClean="0"/>
              <a:t>Artificial Intelligence (AI)</a:t>
            </a:r>
            <a:r>
              <a:rPr lang="en-US" dirty="0" smtClean="0"/>
              <a:t> - Machines think, learn, and act like humans. It's about creating systems that can perceive, reason, learn, and make decisions.</a:t>
            </a:r>
          </a:p>
          <a:p>
            <a:pPr algn="l"/>
            <a:r>
              <a:rPr lang="en-IN" b="1" dirty="0" smtClean="0"/>
              <a:t>LLM - Large Language Model</a:t>
            </a:r>
            <a:endParaRPr lang="en-US" dirty="0" smtClean="0"/>
          </a:p>
          <a:p>
            <a:pPr algn="l"/>
            <a:r>
              <a:rPr lang="en-US" b="1" dirty="0" smtClean="0"/>
              <a:t>Ai System Types: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Generative AI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AI agents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it-IT" dirty="0" smtClean="0"/>
              <a:t>Agentic </a:t>
            </a:r>
            <a:r>
              <a:rPr lang="it-IT" dirty="0"/>
              <a:t>AI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812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387" y="120316"/>
            <a:ext cx="3540617" cy="510638"/>
          </a:xfrm>
        </p:spPr>
        <p:txBody>
          <a:bodyPr>
            <a:normAutofit/>
          </a:bodyPr>
          <a:lstStyle/>
          <a:p>
            <a:r>
              <a:rPr lang="en-IN" sz="2000" b="1" dirty="0" smtClean="0"/>
              <a:t>LLM = Large Language Model</a:t>
            </a:r>
            <a:endParaRPr lang="en-IN" sz="20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563" y="2228046"/>
            <a:ext cx="11455926" cy="446935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18387" y="764885"/>
            <a:ext cx="1128169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b="1" dirty="0" smtClean="0"/>
              <a:t>LLM</a:t>
            </a:r>
            <a:r>
              <a:rPr lang="en-IN" dirty="0" smtClean="0"/>
              <a:t> stands for Large Language Model, a type of artificial intelligence trained on vast amounts of text data to understand, process, and generate human-like text. These models use transformer architectures to learn language patterns and context, enabling them to perform tasks like text generation, translation, summarization, question-answering, and content creation.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470" y="5035529"/>
            <a:ext cx="1908202" cy="122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04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907226"/>
              </p:ext>
            </p:extLst>
          </p:nvPr>
        </p:nvGraphicFramePr>
        <p:xfrm>
          <a:off x="450760" y="425000"/>
          <a:ext cx="11462200" cy="29647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550"/>
                <a:gridCol w="2865550"/>
                <a:gridCol w="2865550"/>
                <a:gridCol w="2865550"/>
              </a:tblGrid>
              <a:tr h="49583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System</a:t>
                      </a:r>
                      <a:r>
                        <a:rPr lang="en-US" baseline="0" dirty="0" smtClean="0"/>
                        <a:t> Type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Gen Ai (LLM Only)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Ai Agent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Agentic Ai</a:t>
                      </a:r>
                      <a:endParaRPr lang="en-IN" dirty="0"/>
                    </a:p>
                  </a:txBody>
                  <a:tcPr/>
                </a:tc>
              </a:tr>
              <a:tr h="495837">
                <a:tc>
                  <a:txBody>
                    <a:bodyPr/>
                    <a:lstStyle/>
                    <a:p>
                      <a:r>
                        <a:rPr lang="en-US" dirty="0" smtClean="0"/>
                        <a:t>Task Capability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Answer based on pre Trained</a:t>
                      </a:r>
                      <a:r>
                        <a:rPr lang="en-US" baseline="0" dirty="0" smtClean="0"/>
                        <a:t> knowledge only.</a:t>
                      </a:r>
                    </a:p>
                    <a:p>
                      <a:r>
                        <a:rPr lang="en-US" baseline="0" dirty="0" smtClean="0"/>
                        <a:t>Like Text, images, audio and videos ChatGPT, Gemini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Task Input, Decide and</a:t>
                      </a:r>
                      <a:r>
                        <a:rPr lang="en-US" baseline="0" dirty="0" smtClean="0"/>
                        <a:t> Action/Completes a task using tools,Memroy,Data,api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Handle the</a:t>
                      </a:r>
                      <a:r>
                        <a:rPr lang="en-US" baseline="0" dirty="0" smtClean="0"/>
                        <a:t> multiple step with planning and co-ordination </a:t>
                      </a:r>
                      <a:endParaRPr lang="en-IN" dirty="0"/>
                    </a:p>
                  </a:txBody>
                  <a:tcPr/>
                </a:tc>
              </a:tr>
              <a:tr h="495837">
                <a:tc>
                  <a:txBody>
                    <a:bodyPr/>
                    <a:lstStyle/>
                    <a:p>
                      <a:r>
                        <a:rPr lang="en-US" dirty="0" smtClean="0"/>
                        <a:t>Tool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Extra Tool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</a:t>
                      </a:r>
                      <a:r>
                        <a:rPr lang="en-US" baseline="0" dirty="0" smtClean="0"/>
                        <a:t> the Tools to complete the 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Uses multiple tools</a:t>
                      </a:r>
                      <a:r>
                        <a:rPr lang="en-US" baseline="0" dirty="0" smtClean="0"/>
                        <a:t> and call other AI agents.</a:t>
                      </a:r>
                      <a:endParaRPr lang="en-IN" dirty="0"/>
                    </a:p>
                  </a:txBody>
                  <a:tcPr/>
                </a:tc>
              </a:tr>
              <a:tr h="495837">
                <a:tc>
                  <a:txBody>
                    <a:bodyPr/>
                    <a:lstStyle/>
                    <a:p>
                      <a:r>
                        <a:rPr lang="en-US" dirty="0" smtClean="0"/>
                        <a:t>Decision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Decision Making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Make Decision complete the</a:t>
                      </a:r>
                    </a:p>
                    <a:p>
                      <a:r>
                        <a:rPr lang="en-US" dirty="0" smtClean="0"/>
                        <a:t>task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Plan , Decide and</a:t>
                      </a:r>
                      <a:r>
                        <a:rPr lang="en-US" baseline="0" dirty="0" smtClean="0"/>
                        <a:t> Autonomous </a:t>
                      </a:r>
                      <a:r>
                        <a:rPr lang="en-US" dirty="0" smtClean="0"/>
                        <a:t>Decision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073" y="4606503"/>
            <a:ext cx="5604066" cy="209118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8337" y="4638247"/>
            <a:ext cx="3825190" cy="20516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760" y="3580498"/>
            <a:ext cx="4764856" cy="100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11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31" y="287852"/>
            <a:ext cx="3836831" cy="639428"/>
          </a:xfrm>
        </p:spPr>
        <p:txBody>
          <a:bodyPr>
            <a:normAutofit/>
          </a:bodyPr>
          <a:lstStyle/>
          <a:p>
            <a:r>
              <a:rPr lang="en-IN" sz="1800" b="1" dirty="0" smtClean="0"/>
              <a:t>RAG = Retrieval-Augmented Generation</a:t>
            </a:r>
            <a:endParaRPr lang="en-IN" sz="1800" b="1" dirty="0"/>
          </a:p>
        </p:txBody>
      </p:sp>
      <p:sp>
        <p:nvSpPr>
          <p:cNvPr id="5" name="Rectangle 4"/>
          <p:cNvSpPr/>
          <p:nvPr/>
        </p:nvSpPr>
        <p:spPr>
          <a:xfrm>
            <a:off x="941230" y="927281"/>
            <a:ext cx="10945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RAG is an AI framework that improves the output of large language models (LLMs) by giving them access to external or private data up-to-date knowledge bases before generating a response.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RAG Powerful Knowledge base retrieval.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RAG input text and get the output improved text output.</a:t>
            </a:r>
            <a:endParaRPr lang="en-IN" dirty="0"/>
          </a:p>
        </p:txBody>
      </p:sp>
      <p:sp>
        <p:nvSpPr>
          <p:cNvPr id="6" name="AutoShape 2" descr="How-Rag-work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59" y="2331388"/>
            <a:ext cx="8680360" cy="4382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51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9903" y="506793"/>
            <a:ext cx="2819400" cy="433365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MCP - Model </a:t>
            </a:r>
            <a:r>
              <a:rPr lang="en-US" sz="1800" b="1" dirty="0" smtClean="0"/>
              <a:t>Context</a:t>
            </a:r>
            <a:r>
              <a:rPr lang="en-US" sz="1600" b="1" dirty="0" smtClean="0"/>
              <a:t> Protocol</a:t>
            </a:r>
            <a:endParaRPr lang="en-IN" sz="1600" b="1" dirty="0"/>
          </a:p>
        </p:txBody>
      </p:sp>
      <p:sp>
        <p:nvSpPr>
          <p:cNvPr id="4" name="Rectangle 3"/>
          <p:cNvSpPr/>
          <p:nvPr/>
        </p:nvSpPr>
        <p:spPr>
          <a:xfrm>
            <a:off x="789903" y="940159"/>
            <a:ext cx="1071093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Open-source framework that allows large language models (LLMs) to securely and standardized interact with external data sources and tools </a:t>
            </a:r>
            <a:r>
              <a:rPr lang="en-US" dirty="0" smtClean="0"/>
              <a:t>API, application,databases..</a:t>
            </a:r>
            <a:r>
              <a:rPr lang="en-US" dirty="0"/>
              <a:t>etc</a:t>
            </a:r>
            <a:r>
              <a:rPr lang="en-US" dirty="0" smtClean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MCP input text and get the output improved text and action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RAG and MCP combined integration tools more powerful.</a:t>
            </a:r>
            <a:endParaRPr lang="en-IN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6072" y="2829450"/>
            <a:ext cx="7557081" cy="3943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24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711817" cy="343213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Gen AI Tools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88498"/>
            <a:ext cx="10515600" cy="4351338"/>
          </a:xfrm>
        </p:spPr>
        <p:txBody>
          <a:bodyPr/>
          <a:lstStyle/>
          <a:p>
            <a:r>
              <a:rPr lang="en-IN" dirty="0" smtClean="0">
                <a:hlinkClick r:id="rId2"/>
              </a:rPr>
              <a:t>https</a:t>
            </a:r>
            <a:r>
              <a:rPr lang="en-IN" dirty="0">
                <a:hlinkClick r:id="rId2"/>
              </a:rPr>
              <a:t>://chatgpt.com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claude.ai/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gemini.google.com/</a:t>
            </a:r>
            <a:endParaRPr lang="en-US" dirty="0" smtClean="0"/>
          </a:p>
          <a:p>
            <a:r>
              <a:rPr lang="en-US" dirty="0">
                <a:hlinkClick r:id="rId5"/>
              </a:rPr>
              <a:t>https://chat.deepseek.com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https://webenoid.com</a:t>
            </a:r>
            <a:r>
              <a:rPr lang="en-US" dirty="0" smtClean="0">
                <a:hlinkClick r:id="rId6"/>
              </a:rPr>
              <a:t>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87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304245" cy="90988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Blogger &amp; App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380" y="1593806"/>
            <a:ext cx="10211874" cy="2978194"/>
          </a:xfrm>
        </p:spPr>
        <p:txBody>
          <a:bodyPr/>
          <a:lstStyle/>
          <a:p>
            <a:r>
              <a:rPr lang="en-IN" sz="1800" dirty="0">
                <a:hlinkClick r:id="rId2"/>
              </a:rPr>
              <a:t>https://mohan4295.blogspot.com</a:t>
            </a:r>
            <a:r>
              <a:rPr lang="en-IN" sz="1800" dirty="0" smtClean="0">
                <a:hlinkClick r:id="rId2"/>
              </a:rPr>
              <a:t>/</a:t>
            </a:r>
            <a:endParaRPr lang="en-IN" sz="1800" dirty="0" smtClean="0"/>
          </a:p>
          <a:p>
            <a:endParaRPr lang="en-US" sz="1800" dirty="0"/>
          </a:p>
          <a:p>
            <a:r>
              <a:rPr lang="en-IN" sz="1800" dirty="0">
                <a:hlinkClick r:id="rId3"/>
              </a:rPr>
              <a:t>https://</a:t>
            </a:r>
            <a:r>
              <a:rPr lang="en-IN" sz="1800" dirty="0" smtClean="0">
                <a:hlinkClick r:id="rId3"/>
              </a:rPr>
              <a:t>github.com/mohan4295work</a:t>
            </a:r>
            <a:endParaRPr lang="en-IN" sz="1800" dirty="0" smtClean="0"/>
          </a:p>
          <a:p>
            <a:endParaRPr lang="en-US" sz="1800" dirty="0"/>
          </a:p>
          <a:p>
            <a:r>
              <a:rPr lang="en-IN" sz="1800" dirty="0">
                <a:hlinkClick r:id="rId4"/>
              </a:rPr>
              <a:t>https://</a:t>
            </a:r>
            <a:r>
              <a:rPr lang="en-IN" sz="1800" dirty="0" smtClean="0">
                <a:hlinkClick r:id="rId4"/>
              </a:rPr>
              <a:t>gitlab.com/mohan4295work</a:t>
            </a:r>
            <a:endParaRPr lang="en-IN" sz="18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9016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324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AI (Artificial Intelligence) </vt:lpstr>
      <vt:lpstr>LLM = Large Language Model</vt:lpstr>
      <vt:lpstr>PowerPoint Presentation</vt:lpstr>
      <vt:lpstr>RAG = Retrieval-Augmented Generation</vt:lpstr>
      <vt:lpstr>MCP - Model Context Protocol</vt:lpstr>
      <vt:lpstr>Gen AI Tools</vt:lpstr>
      <vt:lpstr>Blogger &amp; App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(Artificial Intelligence) </dc:title>
  <dc:creator>Microsoft account</dc:creator>
  <cp:lastModifiedBy>Microsoft account</cp:lastModifiedBy>
  <cp:revision>15</cp:revision>
  <dcterms:created xsi:type="dcterms:W3CDTF">2025-10-04T03:05:42Z</dcterms:created>
  <dcterms:modified xsi:type="dcterms:W3CDTF">2025-10-04T04:24:40Z</dcterms:modified>
</cp:coreProperties>
</file>