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276"/>
            <a:ext cx="9144000" cy="1024340"/>
          </a:xfrm>
        </p:spPr>
        <p:txBody>
          <a:bodyPr/>
          <a:lstStyle/>
          <a:p>
            <a:r>
              <a:rPr lang="en-IN" b="1" dirty="0" smtClean="0"/>
              <a:t>AI (Artificial Intelligence)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533" y="1798996"/>
            <a:ext cx="9590467" cy="417680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/>
              <a:t>1956</a:t>
            </a:r>
            <a:r>
              <a:rPr lang="en-US" dirty="0" smtClean="0"/>
              <a:t> – </a:t>
            </a:r>
            <a:r>
              <a:rPr lang="en-US" b="1" dirty="0" smtClean="0"/>
              <a:t>“Artificial Intelligence”</a:t>
            </a:r>
            <a:r>
              <a:rPr lang="en-US" dirty="0" smtClean="0"/>
              <a:t> was coined at the </a:t>
            </a:r>
            <a:r>
              <a:rPr lang="en-US" b="1" dirty="0" smtClean="0"/>
              <a:t>Dartmouth Conference</a:t>
            </a:r>
            <a:r>
              <a:rPr lang="en-US" dirty="0" smtClean="0"/>
              <a:t> This event is considered the </a:t>
            </a:r>
            <a:r>
              <a:rPr lang="en-US" b="1" dirty="0" smtClean="0"/>
              <a:t>birth of AI</a:t>
            </a:r>
            <a:r>
              <a:rPr lang="en-US" dirty="0" smtClean="0"/>
              <a:t> as a research field.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Artificial Intelligence (AI)</a:t>
            </a:r>
            <a:r>
              <a:rPr lang="en-US" dirty="0" smtClean="0"/>
              <a:t> - Machines think, learn, and act like humans. It's about creating systems that can perceive, reason, learn, and make decisions.</a:t>
            </a:r>
          </a:p>
          <a:p>
            <a:pPr algn="l"/>
            <a:r>
              <a:rPr lang="en-IN" b="1" dirty="0" smtClean="0"/>
              <a:t>LLM - Large Language Model</a:t>
            </a:r>
            <a:endParaRPr lang="en-US" dirty="0" smtClean="0"/>
          </a:p>
          <a:p>
            <a:pPr algn="l"/>
            <a:r>
              <a:rPr lang="en-US" b="1" dirty="0" smtClean="0"/>
              <a:t>Ai System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AI agents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Agentic </a:t>
            </a:r>
            <a:r>
              <a:rPr lang="it-IT" dirty="0"/>
              <a:t>AI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1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87" y="120316"/>
            <a:ext cx="3540617" cy="510638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LLM = Large Language Model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3" y="2228046"/>
            <a:ext cx="11455926" cy="4469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387" y="764885"/>
            <a:ext cx="11281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/>
              <a:t>LLM</a:t>
            </a:r>
            <a:r>
              <a:rPr lang="en-IN" dirty="0" smtClean="0"/>
              <a:t> stands for Large Language Model, a type of artificial intelligence trained on vast amounts of text data to understand, process, and generate human-like text. These models use transformer architectures to learn language patterns and context, enabling them to perform tasks like text generation, translation, summarization, question-answering, and content creation.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70" y="5035529"/>
            <a:ext cx="1908202" cy="12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07226"/>
              </p:ext>
            </p:extLst>
          </p:nvPr>
        </p:nvGraphicFramePr>
        <p:xfrm>
          <a:off x="450760" y="425000"/>
          <a:ext cx="11462200" cy="296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50"/>
                <a:gridCol w="2865550"/>
                <a:gridCol w="2865550"/>
                <a:gridCol w="2865550"/>
              </a:tblGrid>
              <a:tr h="495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 Ai (LLM Only)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 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Agentic Ai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Task Capability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 based on pre Trained</a:t>
                      </a:r>
                      <a:r>
                        <a:rPr lang="en-US" baseline="0" dirty="0" smtClean="0"/>
                        <a:t> knowledge only.</a:t>
                      </a:r>
                    </a:p>
                    <a:p>
                      <a:r>
                        <a:rPr lang="en-US" baseline="0" dirty="0" smtClean="0"/>
                        <a:t>Like Text, images, audio and videos ChatGPT, 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Input, Decide and</a:t>
                      </a:r>
                      <a:r>
                        <a:rPr lang="en-US" baseline="0" dirty="0" smtClean="0"/>
                        <a:t> Action/Completes a task using tools,Memroy,Data,api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the</a:t>
                      </a:r>
                      <a:r>
                        <a:rPr lang="en-US" baseline="0" dirty="0" smtClean="0"/>
                        <a:t> multiple step with planning and co-ordination 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Extra Tool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the Tools to complete the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multiple tools</a:t>
                      </a:r>
                      <a:r>
                        <a:rPr lang="en-US" baseline="0" dirty="0" smtClean="0"/>
                        <a:t> and call other AI agents.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Decision 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</a:t>
                      </a:r>
                      <a:r>
                        <a:rPr lang="en-US" dirty="0" smtClean="0"/>
                        <a:t>Decision complete the</a:t>
                      </a:r>
                    </a:p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, Decide and</a:t>
                      </a:r>
                      <a:r>
                        <a:rPr lang="en-US" baseline="0" dirty="0" smtClean="0"/>
                        <a:t> Autonomous </a:t>
                      </a:r>
                      <a:r>
                        <a:rPr lang="en-US" dirty="0" smtClean="0"/>
                        <a:t>Decision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73" y="4606503"/>
            <a:ext cx="5604066" cy="2091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337" y="4638247"/>
            <a:ext cx="3825190" cy="2051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0" y="3580498"/>
            <a:ext cx="4764856" cy="10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287852"/>
            <a:ext cx="3836831" cy="639428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RAG = Retrieval-Augmented Generation</a:t>
            </a:r>
            <a:endParaRPr lang="en-IN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941230" y="927281"/>
            <a:ext cx="1094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is an AI framework that improves the output of large language models (LLMs) by giving them access to external or private data up-to-date knowledge bases before generating a response.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Powerful Knowledge base retrieval.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input text and get the output improved text output.</a:t>
            </a:r>
            <a:endParaRPr lang="en-IN" dirty="0"/>
          </a:p>
        </p:txBody>
      </p:sp>
      <p:sp>
        <p:nvSpPr>
          <p:cNvPr id="6" name="AutoShape 2" descr="How-Rag-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2331388"/>
            <a:ext cx="8680360" cy="43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03" y="506793"/>
            <a:ext cx="2819400" cy="433365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MCP - Model </a:t>
            </a:r>
            <a:r>
              <a:rPr lang="en-US" sz="1800" b="1" dirty="0" smtClean="0"/>
              <a:t>Context</a:t>
            </a:r>
            <a:r>
              <a:rPr lang="en-US" sz="1600" b="1" dirty="0" smtClean="0"/>
              <a:t> Protocol</a:t>
            </a:r>
            <a:endParaRPr lang="en-IN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789903" y="940159"/>
            <a:ext cx="107109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 framework that allows large language models (LLMs) to securely and standardized interact with external data sources and tools </a:t>
            </a:r>
            <a:r>
              <a:rPr lang="en-US" dirty="0" smtClean="0"/>
              <a:t>API, application,databases..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MCP input text and get the output improved text and action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RAG and MCP combined integration tools more powerful.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2" y="2829450"/>
            <a:ext cx="7557081" cy="39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4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(Artificial Intelligence) </vt:lpstr>
      <vt:lpstr>LLM = Large Language Model</vt:lpstr>
      <vt:lpstr>PowerPoint Presentation</vt:lpstr>
      <vt:lpstr>RAG = Retrieval-Augmented Generation</vt:lpstr>
      <vt:lpstr>MCP - Model Context Protocol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(Artificial Intelligence) </dc:title>
  <dc:creator>Microsoft account</dc:creator>
  <cp:lastModifiedBy>Microsoft account</cp:lastModifiedBy>
  <cp:revision>14</cp:revision>
  <dcterms:created xsi:type="dcterms:W3CDTF">2025-10-04T03:05:42Z</dcterms:created>
  <dcterms:modified xsi:type="dcterms:W3CDTF">2025-10-04T04:10:23Z</dcterms:modified>
</cp:coreProperties>
</file>