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5B4D-D46A-47A1-BA45-86DCA06F1CF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231B-6461-4DCC-9DAA-06A6EEAB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231B-6461-4DCC-9DAA-06A6EEABA9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95E-4C0E-47C3-99BA-4CA280822285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BC1E-7EA4-4308-9013-A358519E8BD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21A-723A-45B5-A6B6-78A78CE57540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8E5-488F-490F-92C5-2205B56F743F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F267-1B02-4817-9A65-5E382C0CA52E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334F-054E-44BC-9297-4325A99C352D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679C-8653-4994-9C00-354861EF59DB}" type="datetime1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4BB-31C2-4257-B5C2-9EABF3317294}" type="datetime1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6222-1245-48E1-AA51-5ABA1BFC0F44}" type="datetime1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C3BA-99EE-4821-8D0A-E1D319BDFECC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996A-B179-4052-B159-145F03CD1C19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AE37-3E25-445F-9A60-35C9D028430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enoid.com/" TargetMode="External"/><Relationship Id="rId5" Type="http://schemas.openxmlformats.org/officeDocument/2006/relationships/hyperlink" Target="https://chat.deepseek.com/" TargetMode="External"/><Relationship Id="rId4" Type="http://schemas.openxmlformats.org/officeDocument/2006/relationships/hyperlink" Target="https://gemini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han4295.blogspot.co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lab.com/mohan4295work" TargetMode="External"/><Relationship Id="rId4" Type="http://schemas.openxmlformats.org/officeDocument/2006/relationships/hyperlink" Target="https://github.com/mohan4295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1024340"/>
          </a:xfrm>
        </p:spPr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AI (Artificial Intelligence)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533" y="1798996"/>
            <a:ext cx="9590467" cy="4176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1956</a:t>
            </a:r>
            <a:r>
              <a:rPr lang="en-US" dirty="0" smtClean="0"/>
              <a:t> – </a:t>
            </a:r>
            <a:r>
              <a:rPr lang="en-US" b="1" dirty="0" smtClean="0"/>
              <a:t>“Artificial Intelligence”</a:t>
            </a:r>
            <a:r>
              <a:rPr lang="en-US" dirty="0" smtClean="0"/>
              <a:t> was coined at the </a:t>
            </a:r>
            <a:r>
              <a:rPr lang="en-US" b="1" dirty="0" smtClean="0"/>
              <a:t>Dartmouth Conference</a:t>
            </a:r>
            <a:r>
              <a:rPr lang="en-US" dirty="0" smtClean="0"/>
              <a:t> This event is considered the </a:t>
            </a:r>
            <a:r>
              <a:rPr lang="en-US" b="1" dirty="0" smtClean="0"/>
              <a:t>birth of AI</a:t>
            </a:r>
            <a:r>
              <a:rPr lang="en-US" dirty="0" smtClean="0"/>
              <a:t> as a research field.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Artificial Intelligence (AI)</a:t>
            </a:r>
            <a:r>
              <a:rPr lang="en-US" dirty="0" smtClean="0"/>
              <a:t> - Machines think, learn, and act like humans. It's about creating systems that can perceive, reason, learn, and make decisions.</a:t>
            </a:r>
          </a:p>
          <a:p>
            <a:pPr algn="l"/>
            <a:r>
              <a:rPr lang="en-IN" b="1" dirty="0" smtClean="0"/>
              <a:t>LLM - Large Language Model</a:t>
            </a:r>
            <a:endParaRPr lang="en-US" dirty="0" smtClean="0"/>
          </a:p>
          <a:p>
            <a:pPr algn="l"/>
            <a:r>
              <a:rPr lang="en-US" b="1" dirty="0" smtClean="0"/>
              <a:t>Ai System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AI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Agentic </a:t>
            </a:r>
            <a:r>
              <a:rPr lang="it-IT" dirty="0"/>
              <a:t>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668" y="6356350"/>
            <a:ext cx="11861442" cy="365125"/>
          </a:xfrm>
        </p:spPr>
        <p:txBody>
          <a:bodyPr/>
          <a:lstStyle/>
          <a:p>
            <a:pPr algn="l"/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87" y="120316"/>
            <a:ext cx="3540617" cy="51063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LLM = Large Language Model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3" y="2228046"/>
            <a:ext cx="11455926" cy="4469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387" y="764885"/>
            <a:ext cx="11281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LLM</a:t>
            </a:r>
            <a:r>
              <a:rPr lang="en-IN" dirty="0" smtClean="0"/>
              <a:t> stands for Large Language Model, a type of artificial intelligence trained on vast amounts of text data to understand, process, and generate human-like text. These models use transformer architectures to learn language patterns and context, enabling them to perform tasks like text generation, translation, summarization, question-answering, and content creation.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70" y="5035529"/>
            <a:ext cx="1908202" cy="12236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25603"/>
              </p:ext>
            </p:extLst>
          </p:nvPr>
        </p:nvGraphicFramePr>
        <p:xfrm>
          <a:off x="450760" y="425000"/>
          <a:ext cx="11462200" cy="296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0"/>
                <a:gridCol w="2865550"/>
                <a:gridCol w="2865550"/>
                <a:gridCol w="2865550"/>
              </a:tblGrid>
              <a:tr h="495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System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Ai (LLM Only)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Agentic Ai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Capability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 based on pre Trained</a:t>
                      </a:r>
                      <a:r>
                        <a:rPr lang="en-US" baseline="0" dirty="0" smtClean="0"/>
                        <a:t> knowledge only.</a:t>
                      </a:r>
                    </a:p>
                    <a:p>
                      <a:r>
                        <a:rPr lang="en-US" baseline="0" dirty="0" smtClean="0"/>
                        <a:t>Like Text, images, audio and videos ChatGPT,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Input, Decide and</a:t>
                      </a:r>
                      <a:r>
                        <a:rPr lang="en-US" baseline="0" dirty="0" smtClean="0"/>
                        <a:t> Action/Completes a task using tools,Memroy,Data,api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the</a:t>
                      </a:r>
                      <a:r>
                        <a:rPr lang="en-US" baseline="0" dirty="0" smtClean="0"/>
                        <a:t> multiple step with planning and co-ordination 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Extra Tool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Tools to complete the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multiple tools</a:t>
                      </a:r>
                      <a:r>
                        <a:rPr lang="en-US" baseline="0" dirty="0" smtClean="0"/>
                        <a:t> and call other AI agents.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Decision </a:t>
                      </a:r>
                      <a:r>
                        <a:rPr lang="en-US" dirty="0" smtClean="0"/>
                        <a:t>Making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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Decision complete the</a:t>
                      </a:r>
                    </a:p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, Decide and</a:t>
                      </a:r>
                      <a:r>
                        <a:rPr lang="en-US" baseline="0" dirty="0" smtClean="0"/>
                        <a:t> Autonomous </a:t>
                      </a:r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4606503"/>
            <a:ext cx="5604066" cy="2091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37" y="4638247"/>
            <a:ext cx="3825190" cy="205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580498"/>
            <a:ext cx="4764856" cy="10067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87852"/>
            <a:ext cx="3836831" cy="435651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RAG = Retrieval-Augmented Generation</a:t>
            </a:r>
            <a:endParaRPr lang="en-IN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941230" y="927281"/>
            <a:ext cx="109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is an AI framework that improves the output of large language models (LLMs) by giving them access to external or private data up-to-date knowledge bases before generating a response.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Powerful Knowledge base retrieval.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input text and get the output improved text output.</a:t>
            </a:r>
            <a:endParaRPr lang="en-IN" dirty="0"/>
          </a:p>
        </p:txBody>
      </p:sp>
      <p:sp>
        <p:nvSpPr>
          <p:cNvPr id="6" name="AutoShape 2" descr="How-Rag-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2331388"/>
            <a:ext cx="8680360" cy="43826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03" y="506793"/>
            <a:ext cx="2819400" cy="43336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MCP - Model </a:t>
            </a:r>
            <a:r>
              <a:rPr lang="en-US" sz="1800" b="1" dirty="0" smtClean="0"/>
              <a:t>Context</a:t>
            </a:r>
            <a:r>
              <a:rPr lang="en-US" sz="1600" b="1" dirty="0" smtClean="0"/>
              <a:t> Protocol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789903" y="940159"/>
            <a:ext cx="10710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framework that allows large language models (LLMs) to securely and standardized interact with external data sources and tools </a:t>
            </a:r>
            <a:r>
              <a:rPr lang="en-US" dirty="0" smtClean="0"/>
              <a:t>API, application,databases..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MCP input text and get the output improved text and action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RAG and MCP combined integration tools more powerful.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2" y="2829450"/>
            <a:ext cx="7557081" cy="39432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1817" cy="34321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Gen AI Tools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498"/>
            <a:ext cx="10515600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://chatgpt.com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claude.ai/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gemini.google.com/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https://chat.deepseek.com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https://webenoid.com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17" y="312589"/>
            <a:ext cx="2304245" cy="9098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Blogger &amp; App</a:t>
            </a:r>
            <a:endParaRPr lang="en-IN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7" y="3600867"/>
            <a:ext cx="2383262" cy="684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2316" y="3742003"/>
            <a:ext cx="3459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https://mohan4295.blogspot.com/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167422" y="2680562"/>
            <a:ext cx="36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https://github.com/mohan4295work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207498" y="1670334"/>
            <a:ext cx="357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5"/>
              </a:rPr>
              <a:t>https://gitlab.com/mohan4295work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21" y="1389720"/>
            <a:ext cx="2495238" cy="70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03" y="2361609"/>
            <a:ext cx="2838095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342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AI (Artificial Intelligence) </vt:lpstr>
      <vt:lpstr>LLM = Large Language Model</vt:lpstr>
      <vt:lpstr>PowerPoint Presentation</vt:lpstr>
      <vt:lpstr>RAG = Retrieval-Augmented Generation</vt:lpstr>
      <vt:lpstr>MCP - Model Context Protocol</vt:lpstr>
      <vt:lpstr>Gen AI Tools</vt:lpstr>
      <vt:lpstr>Blogger &amp;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(Artificial Intelligence) </dc:title>
  <dc:creator>Microsoft account</dc:creator>
  <cp:lastModifiedBy>Microsoft account</cp:lastModifiedBy>
  <cp:revision>23</cp:revision>
  <dcterms:created xsi:type="dcterms:W3CDTF">2025-10-04T03:05:42Z</dcterms:created>
  <dcterms:modified xsi:type="dcterms:W3CDTF">2025-10-04T05:11:07Z</dcterms:modified>
</cp:coreProperties>
</file>