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AC5B4D-D46A-47A1-BA45-86DCA06F1CFF}" type="datetimeFigureOut">
              <a:rPr lang="en-IN" smtClean="0"/>
              <a:t>04-10-2025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88231B-6461-4DCC-9DAA-06A6EEABA9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96748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88231B-6461-4DCC-9DAA-06A6EEABA9ED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09963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1A95E-4C0E-47C3-99BA-4CA280822285}" type="datetime1">
              <a:rPr lang="en-IN" smtClean="0"/>
              <a:t>04-10-2025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MOHAN SUNDARAM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4CF07-F424-4E5B-8761-DECDD8F185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151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4BC1E-7EA4-4308-9013-A358519E8BD2}" type="datetime1">
              <a:rPr lang="en-IN" smtClean="0"/>
              <a:t>04-10-2025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MOHAN SUNDARAM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4CF07-F424-4E5B-8761-DECDD8F185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2537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D21A-723A-45B5-A6B6-78A78CE57540}" type="datetime1">
              <a:rPr lang="en-IN" smtClean="0"/>
              <a:t>04-10-2025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MOHAN SUNDARAM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4CF07-F424-4E5B-8761-DECDD8F185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8318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C28E5-488F-490F-92C5-2205B56F743F}" type="datetime1">
              <a:rPr lang="en-IN" smtClean="0"/>
              <a:t>04-10-2025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MOHAN SUNDARAM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4CF07-F424-4E5B-8761-DECDD8F185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8293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CF267-1B02-4817-9A65-5E382C0CA52E}" type="datetime1">
              <a:rPr lang="en-IN" smtClean="0"/>
              <a:t>04-10-2025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MOHAN SUNDARAM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4CF07-F424-4E5B-8761-DECDD8F185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0916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2334F-054E-44BC-9297-4325A99C352D}" type="datetime1">
              <a:rPr lang="en-IN" smtClean="0"/>
              <a:t>04-10-2025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MOHAN SUNDARAM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4CF07-F424-4E5B-8761-DECDD8F185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6629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4679C-8653-4994-9C00-354861EF59DB}" type="datetime1">
              <a:rPr lang="en-IN" smtClean="0"/>
              <a:t>04-10-2025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MOHAN SUNDARAM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4CF07-F424-4E5B-8761-DECDD8F185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4678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0C4BB-31C2-4257-B5C2-9EABF3317294}" type="datetime1">
              <a:rPr lang="en-IN" smtClean="0"/>
              <a:t>04-10-2025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MOHAN SUNDARAM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4CF07-F424-4E5B-8761-DECDD8F185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4877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46222-1245-48E1-AA51-5ABA1BFC0F44}" type="datetime1">
              <a:rPr lang="en-IN" smtClean="0"/>
              <a:t>04-10-2025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MOHAN SUNDARAM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4CF07-F424-4E5B-8761-DECDD8F185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8638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4C3BA-99EE-4821-8D0A-E1D319BDFECC}" type="datetime1">
              <a:rPr lang="en-IN" smtClean="0"/>
              <a:t>04-10-2025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MOHAN SUNDARAM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4CF07-F424-4E5B-8761-DECDD8F185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2630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C996A-B179-4052-B159-145F03CD1C19}" type="datetime1">
              <a:rPr lang="en-IN" smtClean="0"/>
              <a:t>04-10-2025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MOHAN SUNDARAM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4CF07-F424-4E5B-8761-DECDD8F185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3659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C6AE37-3E25-445F-9A60-35C9D0284302}" type="datetime1">
              <a:rPr lang="en-IN" smtClean="0"/>
              <a:t>04-10-2025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smtClean="0"/>
              <a:t>MOHAN SUNDARAM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14CF07-F424-4E5B-8761-DECDD8F185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9097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claude.ai/" TargetMode="External"/><Relationship Id="rId2" Type="http://schemas.openxmlformats.org/officeDocument/2006/relationships/hyperlink" Target="https://chatgpt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ebenoid.com/" TargetMode="External"/><Relationship Id="rId5" Type="http://schemas.openxmlformats.org/officeDocument/2006/relationships/hyperlink" Target="https://chat.deepseek.com/" TargetMode="External"/><Relationship Id="rId4" Type="http://schemas.openxmlformats.org/officeDocument/2006/relationships/hyperlink" Target="https://gemini.google.com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mohan4295.blogspot.com/" TargetMode="External"/><Relationship Id="rId7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hyperlink" Target="https://gitlab.com/mohan4295work" TargetMode="External"/><Relationship Id="rId4" Type="http://schemas.openxmlformats.org/officeDocument/2006/relationships/hyperlink" Target="https://github.com/mohan4295work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02276"/>
            <a:ext cx="9144000" cy="1024340"/>
          </a:xfrm>
        </p:spPr>
        <p:txBody>
          <a:bodyPr/>
          <a:lstStyle/>
          <a:p>
            <a:r>
              <a:rPr lang="en-IN" b="1" dirty="0" smtClean="0"/>
              <a:t>AI (Artificial Intelligence)</a:t>
            </a:r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7533" y="1798996"/>
            <a:ext cx="9590467" cy="4176802"/>
          </a:xfrm>
        </p:spPr>
        <p:txBody>
          <a:bodyPr>
            <a:normAutofit fontScale="92500"/>
          </a:bodyPr>
          <a:lstStyle/>
          <a:p>
            <a:pPr algn="l"/>
            <a:r>
              <a:rPr lang="en-US" b="1" dirty="0" smtClean="0"/>
              <a:t>1956</a:t>
            </a:r>
            <a:r>
              <a:rPr lang="en-US" dirty="0" smtClean="0"/>
              <a:t> – </a:t>
            </a:r>
            <a:r>
              <a:rPr lang="en-US" b="1" dirty="0" smtClean="0"/>
              <a:t>“Artificial Intelligence”</a:t>
            </a:r>
            <a:r>
              <a:rPr lang="en-US" dirty="0" smtClean="0"/>
              <a:t> was coined at the </a:t>
            </a:r>
            <a:r>
              <a:rPr lang="en-US" b="1" dirty="0" smtClean="0"/>
              <a:t>Dartmouth Conference</a:t>
            </a:r>
            <a:r>
              <a:rPr lang="en-US" dirty="0" smtClean="0"/>
              <a:t> This event is considered the </a:t>
            </a:r>
            <a:r>
              <a:rPr lang="en-US" b="1" dirty="0" smtClean="0"/>
              <a:t>birth of AI</a:t>
            </a:r>
            <a:r>
              <a:rPr lang="en-US" dirty="0" smtClean="0"/>
              <a:t> as a research field.</a:t>
            </a:r>
          </a:p>
          <a:p>
            <a:pPr algn="l"/>
            <a:endParaRPr lang="en-US" dirty="0"/>
          </a:p>
          <a:p>
            <a:pPr algn="l"/>
            <a:r>
              <a:rPr lang="en-US" b="1" dirty="0" smtClean="0"/>
              <a:t>Artificial Intelligence (AI)</a:t>
            </a:r>
            <a:r>
              <a:rPr lang="en-US" dirty="0" smtClean="0"/>
              <a:t> - Machines think, learn, and act like humans. It's about creating systems that can perceive, reason, learn, and make decisions.</a:t>
            </a:r>
          </a:p>
          <a:p>
            <a:pPr algn="l"/>
            <a:r>
              <a:rPr lang="en-IN" b="1" dirty="0" smtClean="0"/>
              <a:t>LLM - Large Language Model</a:t>
            </a:r>
            <a:endParaRPr lang="en-US" dirty="0" smtClean="0"/>
          </a:p>
          <a:p>
            <a:pPr algn="l"/>
            <a:r>
              <a:rPr lang="en-US" b="1" dirty="0" smtClean="0"/>
              <a:t>Ai System Types: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it-IT" dirty="0" smtClean="0"/>
              <a:t>Generative AI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it-IT" dirty="0" smtClean="0"/>
              <a:t>AI agents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it-IT" dirty="0" smtClean="0"/>
              <a:t>Agentic </a:t>
            </a:r>
            <a:r>
              <a:rPr lang="it-IT" dirty="0"/>
              <a:t>AI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41668" y="6356350"/>
            <a:ext cx="11861442" cy="365125"/>
          </a:xfrm>
        </p:spPr>
        <p:txBody>
          <a:bodyPr/>
          <a:lstStyle/>
          <a:p>
            <a:pPr algn="l"/>
            <a:r>
              <a:rPr lang="en-IN" dirty="0" smtClean="0"/>
              <a:t>MOHAN SUNDARAM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58129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8387" y="120316"/>
            <a:ext cx="3540617" cy="510638"/>
          </a:xfrm>
        </p:spPr>
        <p:txBody>
          <a:bodyPr>
            <a:normAutofit/>
          </a:bodyPr>
          <a:lstStyle/>
          <a:p>
            <a:r>
              <a:rPr lang="en-IN" sz="2000" b="1" dirty="0" smtClean="0"/>
              <a:t>LLM = Large Language Model</a:t>
            </a:r>
            <a:endParaRPr lang="en-IN" sz="20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563" y="2228046"/>
            <a:ext cx="11455926" cy="446935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18387" y="764885"/>
            <a:ext cx="1128169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b="1" dirty="0" smtClean="0"/>
              <a:t>LLM</a:t>
            </a:r>
            <a:r>
              <a:rPr lang="en-IN" dirty="0" smtClean="0"/>
              <a:t> stands for Large Language Model, a type of artificial intelligence trained on vast amounts of text data to understand, process, and generate human-like text. These models use transformer architectures to learn language patterns and context, enabling them to perform tasks like text generation, translation, summarization, question-answering, and content creation.</a:t>
            </a:r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470" y="5035529"/>
            <a:ext cx="1908202" cy="1223604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MOHAN SUNDARAM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6204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6907226"/>
              </p:ext>
            </p:extLst>
          </p:nvPr>
        </p:nvGraphicFramePr>
        <p:xfrm>
          <a:off x="450760" y="425000"/>
          <a:ext cx="11462200" cy="29647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5550"/>
                <a:gridCol w="2865550"/>
                <a:gridCol w="2865550"/>
                <a:gridCol w="2865550"/>
              </a:tblGrid>
              <a:tr h="49583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System</a:t>
                      </a:r>
                      <a:r>
                        <a:rPr lang="en-US" baseline="0" dirty="0" smtClean="0"/>
                        <a:t> Type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Gen Ai (LLM Only)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Ai Agent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Agentic Ai</a:t>
                      </a:r>
                      <a:endParaRPr lang="en-IN" dirty="0"/>
                    </a:p>
                  </a:txBody>
                  <a:tcPr/>
                </a:tc>
              </a:tr>
              <a:tr h="495837">
                <a:tc>
                  <a:txBody>
                    <a:bodyPr/>
                    <a:lstStyle/>
                    <a:p>
                      <a:r>
                        <a:rPr lang="en-US" dirty="0" smtClean="0"/>
                        <a:t>Task Capability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Answer based on pre Trained</a:t>
                      </a:r>
                      <a:r>
                        <a:rPr lang="en-US" baseline="0" dirty="0" smtClean="0"/>
                        <a:t> knowledge only.</a:t>
                      </a:r>
                    </a:p>
                    <a:p>
                      <a:r>
                        <a:rPr lang="en-US" baseline="0" dirty="0" smtClean="0"/>
                        <a:t>Like Text, images, audio and videos ChatGPT, Gemini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Task Input, Decide and</a:t>
                      </a:r>
                      <a:r>
                        <a:rPr lang="en-US" baseline="0" dirty="0" smtClean="0"/>
                        <a:t> Action/Completes a task using tools,Memroy,Data,api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Handle the</a:t>
                      </a:r>
                      <a:r>
                        <a:rPr lang="en-US" baseline="0" dirty="0" smtClean="0"/>
                        <a:t> multiple step with planning and co-ordination </a:t>
                      </a:r>
                      <a:endParaRPr lang="en-IN" dirty="0"/>
                    </a:p>
                  </a:txBody>
                  <a:tcPr/>
                </a:tc>
              </a:tr>
              <a:tr h="495837">
                <a:tc>
                  <a:txBody>
                    <a:bodyPr/>
                    <a:lstStyle/>
                    <a:p>
                      <a:r>
                        <a:rPr lang="en-US" dirty="0" smtClean="0"/>
                        <a:t>Tool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 Extra Tool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Uses</a:t>
                      </a:r>
                      <a:r>
                        <a:rPr lang="en-US" baseline="0" dirty="0" smtClean="0"/>
                        <a:t> the Tools to complete the task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Uses multiple tools</a:t>
                      </a:r>
                      <a:r>
                        <a:rPr lang="en-US" baseline="0" dirty="0" smtClean="0"/>
                        <a:t> and call other AI agents.</a:t>
                      </a:r>
                      <a:endParaRPr lang="en-IN" dirty="0"/>
                    </a:p>
                  </a:txBody>
                  <a:tcPr/>
                </a:tc>
              </a:tr>
              <a:tr h="495837">
                <a:tc>
                  <a:txBody>
                    <a:bodyPr/>
                    <a:lstStyle/>
                    <a:p>
                      <a:r>
                        <a:rPr lang="en-US" dirty="0" smtClean="0"/>
                        <a:t>Decision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Decision Making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Make Decision complete the</a:t>
                      </a:r>
                    </a:p>
                    <a:p>
                      <a:r>
                        <a:rPr lang="en-US" dirty="0" smtClean="0"/>
                        <a:t>task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Plan , Decide and</a:t>
                      </a:r>
                      <a:r>
                        <a:rPr lang="en-US" baseline="0" dirty="0" smtClean="0"/>
                        <a:t> Autonomous </a:t>
                      </a:r>
                      <a:r>
                        <a:rPr lang="en-US" dirty="0" smtClean="0"/>
                        <a:t>Decision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8073" y="4606503"/>
            <a:ext cx="5604066" cy="209118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8337" y="4638247"/>
            <a:ext cx="3825190" cy="205169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760" y="3580498"/>
            <a:ext cx="4764856" cy="1006782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MOHAN SUNDARAM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7011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1231" y="287852"/>
            <a:ext cx="3836831" cy="639428"/>
          </a:xfrm>
        </p:spPr>
        <p:txBody>
          <a:bodyPr>
            <a:normAutofit/>
          </a:bodyPr>
          <a:lstStyle/>
          <a:p>
            <a:r>
              <a:rPr lang="en-IN" sz="1800" b="1" dirty="0" smtClean="0"/>
              <a:t>RAG = Retrieval-Augmented Generation</a:t>
            </a:r>
            <a:endParaRPr lang="en-IN" sz="1800" b="1" dirty="0"/>
          </a:p>
        </p:txBody>
      </p:sp>
      <p:sp>
        <p:nvSpPr>
          <p:cNvPr id="5" name="Rectangle 4"/>
          <p:cNvSpPr/>
          <p:nvPr/>
        </p:nvSpPr>
        <p:spPr>
          <a:xfrm>
            <a:off x="941230" y="927281"/>
            <a:ext cx="1094596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/>
              <a:t>RAG is an AI framework that improves the output of large language models (LLMs) by giving them access to external or private data up-to-date knowledge bases before generating a response.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/>
              <a:t>RAG Powerful Knowledge base retrieval.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/>
              <a:t>RAG input text and get the output improved text output.</a:t>
            </a:r>
            <a:endParaRPr lang="en-IN" dirty="0"/>
          </a:p>
        </p:txBody>
      </p:sp>
      <p:sp>
        <p:nvSpPr>
          <p:cNvPr id="6" name="AutoShape 2" descr="How-Rag-work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9859" y="2331388"/>
            <a:ext cx="8680360" cy="4382672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MOHAN SUNDARAM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40512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9903" y="506793"/>
            <a:ext cx="2819400" cy="433365"/>
          </a:xfrm>
        </p:spPr>
        <p:txBody>
          <a:bodyPr>
            <a:normAutofit/>
          </a:bodyPr>
          <a:lstStyle/>
          <a:p>
            <a:r>
              <a:rPr lang="en-US" sz="1600" b="1" dirty="0" smtClean="0"/>
              <a:t>MCP - Model </a:t>
            </a:r>
            <a:r>
              <a:rPr lang="en-US" sz="1800" b="1" dirty="0" smtClean="0"/>
              <a:t>Context</a:t>
            </a:r>
            <a:r>
              <a:rPr lang="en-US" sz="1600" b="1" dirty="0" smtClean="0"/>
              <a:t> Protocol</a:t>
            </a:r>
            <a:endParaRPr lang="en-IN" sz="1600" b="1" dirty="0"/>
          </a:p>
        </p:txBody>
      </p:sp>
      <p:sp>
        <p:nvSpPr>
          <p:cNvPr id="4" name="Rectangle 3"/>
          <p:cNvSpPr/>
          <p:nvPr/>
        </p:nvSpPr>
        <p:spPr>
          <a:xfrm>
            <a:off x="789903" y="940159"/>
            <a:ext cx="1071093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Open-source framework that allows large language models (LLMs) to securely and standardized interact with external data sources and tools </a:t>
            </a:r>
            <a:r>
              <a:rPr lang="en-US" dirty="0" smtClean="0"/>
              <a:t>API, application,databases..</a:t>
            </a:r>
            <a:r>
              <a:rPr lang="en-US" dirty="0"/>
              <a:t>etc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MCP input text and get the output improved text and action output.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RAG and MCP combined integration tools more powerful.</a:t>
            </a:r>
            <a:endParaRPr lang="en-IN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6072" y="2829450"/>
            <a:ext cx="7557081" cy="3943223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MOHAN SUNDARAM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72428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711817" cy="343213"/>
          </a:xfrm>
        </p:spPr>
        <p:txBody>
          <a:bodyPr>
            <a:noAutofit/>
          </a:bodyPr>
          <a:lstStyle/>
          <a:p>
            <a:r>
              <a:rPr lang="en-US" sz="2400" b="1" dirty="0" smtClean="0"/>
              <a:t>Gen AI Tools</a:t>
            </a:r>
            <a:endParaRPr lang="en-IN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88498"/>
            <a:ext cx="10515600" cy="4351338"/>
          </a:xfrm>
        </p:spPr>
        <p:txBody>
          <a:bodyPr/>
          <a:lstStyle/>
          <a:p>
            <a:r>
              <a:rPr lang="en-IN" dirty="0" smtClean="0">
                <a:hlinkClick r:id="rId2"/>
              </a:rPr>
              <a:t>https</a:t>
            </a:r>
            <a:r>
              <a:rPr lang="en-IN" dirty="0">
                <a:hlinkClick r:id="rId2"/>
              </a:rPr>
              <a:t>://chatgpt.com</a:t>
            </a:r>
            <a:r>
              <a:rPr lang="en-IN" dirty="0" smtClean="0">
                <a:hlinkClick r:id="rId2"/>
              </a:rPr>
              <a:t>/</a:t>
            </a:r>
            <a:endParaRPr lang="en-IN" dirty="0" smtClean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claude.ai/</a:t>
            </a:r>
            <a:endParaRPr lang="en-US" dirty="0" smtClean="0"/>
          </a:p>
          <a:p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gemini.google.com/</a:t>
            </a:r>
            <a:endParaRPr lang="en-US" dirty="0" smtClean="0"/>
          </a:p>
          <a:p>
            <a:r>
              <a:rPr lang="en-US" dirty="0">
                <a:hlinkClick r:id="rId5"/>
              </a:rPr>
              <a:t>https://chat.deepseek.com</a:t>
            </a:r>
            <a:r>
              <a:rPr lang="en-US" dirty="0" smtClean="0">
                <a:hlinkClick r:id="rId5"/>
              </a:rPr>
              <a:t>/</a:t>
            </a:r>
            <a:endParaRPr lang="en-US" dirty="0" smtClean="0"/>
          </a:p>
          <a:p>
            <a:r>
              <a:rPr lang="en-US" dirty="0">
                <a:hlinkClick r:id="rId6"/>
              </a:rPr>
              <a:t>https://webenoid.com</a:t>
            </a:r>
            <a:r>
              <a:rPr lang="en-US" dirty="0" smtClean="0">
                <a:hlinkClick r:id="rId6"/>
              </a:rPr>
              <a:t>/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MOHAN SUNDARAM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11875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817" y="312589"/>
            <a:ext cx="2304245" cy="909883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Blogger &amp; App</a:t>
            </a:r>
            <a:endParaRPr lang="en-IN" sz="2400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MOHAN SUNDARAM</a:t>
            </a:r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297" y="3600867"/>
            <a:ext cx="2383262" cy="68419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162316" y="3742003"/>
            <a:ext cx="34591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hlinkClick r:id="rId3"/>
              </a:rPr>
              <a:t>https://mohan4295.blogspot.com/</a:t>
            </a:r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3167422" y="2680562"/>
            <a:ext cx="36550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hlinkClick r:id="rId4"/>
              </a:rPr>
              <a:t>https://github.com/mohan4295work</a:t>
            </a:r>
            <a:endParaRPr lang="en-IN" dirty="0"/>
          </a:p>
        </p:txBody>
      </p:sp>
      <p:sp>
        <p:nvSpPr>
          <p:cNvPr id="10" name="Rectangle 9"/>
          <p:cNvSpPr/>
          <p:nvPr/>
        </p:nvSpPr>
        <p:spPr>
          <a:xfrm>
            <a:off x="3207498" y="1670334"/>
            <a:ext cx="35748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hlinkClick r:id="rId5"/>
              </a:rPr>
              <a:t>https://gitlab.com/mohan4295work</a:t>
            </a:r>
            <a:endParaRPr lang="en-IN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5321" y="1389720"/>
            <a:ext cx="2495238" cy="70476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9403" y="2361609"/>
            <a:ext cx="2838095" cy="9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0162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339</Words>
  <Application>Microsoft Office PowerPoint</Application>
  <PresentationFormat>Widescreen</PresentationFormat>
  <Paragraphs>61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AI (Artificial Intelligence) </vt:lpstr>
      <vt:lpstr>LLM = Large Language Model</vt:lpstr>
      <vt:lpstr>PowerPoint Presentation</vt:lpstr>
      <vt:lpstr>RAG = Retrieval-Augmented Generation</vt:lpstr>
      <vt:lpstr>MCP - Model Context Protocol</vt:lpstr>
      <vt:lpstr>Gen AI Tools</vt:lpstr>
      <vt:lpstr>Blogger &amp; App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(Artificial Intelligence) </dc:title>
  <dc:creator>Microsoft account</dc:creator>
  <cp:lastModifiedBy>Microsoft account</cp:lastModifiedBy>
  <cp:revision>19</cp:revision>
  <dcterms:created xsi:type="dcterms:W3CDTF">2025-10-04T03:05:42Z</dcterms:created>
  <dcterms:modified xsi:type="dcterms:W3CDTF">2025-10-04T05:07:28Z</dcterms:modified>
</cp:coreProperties>
</file>