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768167-AFC3-4BC2-BD48-5CBD05198BD3}">
          <p14:sldIdLst>
            <p14:sldId id="256"/>
          </p14:sldIdLst>
        </p14:section>
        <p14:section name="Untitled Section" id="{30FF84BF-75FC-4173-AFBA-2C7AC829704C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328" y="162"/>
      </p:cViewPr>
      <p:guideLst>
        <p:guide orient="horz" pos="288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671483"/>
            <a:ext cx="7772400" cy="4386917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7772400" cy="567148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890056"/>
            <a:ext cx="7772400" cy="335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2346960"/>
            <a:ext cx="7772400" cy="7487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726" y="7410400"/>
            <a:ext cx="4791459" cy="1293775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4594026"/>
            <a:ext cx="6099048" cy="2629978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0" y="1072895"/>
            <a:ext cx="5440680" cy="50962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0694" y="552226"/>
            <a:ext cx="1748790" cy="7682897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5496" y="1072895"/>
            <a:ext cx="4104894" cy="71789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971550" y="1072896"/>
            <a:ext cx="5440680" cy="5096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671483"/>
            <a:ext cx="7772400" cy="438691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7772400" cy="567148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890056"/>
            <a:ext cx="7772400" cy="335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346960"/>
            <a:ext cx="7772400" cy="7487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216" y="3186550"/>
            <a:ext cx="5071666" cy="3554241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072" y="6757683"/>
            <a:ext cx="5074920" cy="1225341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1549" y="1072895"/>
            <a:ext cx="2844698" cy="5096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948379" y="1072896"/>
            <a:ext cx="2844698" cy="50962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072896"/>
            <a:ext cx="2844698" cy="938318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" y="2053813"/>
            <a:ext cx="2844698" cy="4023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0207" y="1072896"/>
            <a:ext cx="2844698" cy="938318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1" y="2051914"/>
            <a:ext cx="2844698" cy="4023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1" y="3241041"/>
            <a:ext cx="3090672" cy="184579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4488" y="1072896"/>
            <a:ext cx="3414522" cy="7178937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130109"/>
            <a:ext cx="2880361" cy="31379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671483"/>
            <a:ext cx="7772400" cy="4386917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7772400" cy="567148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890056"/>
            <a:ext cx="7772400" cy="335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2346960"/>
            <a:ext cx="7772400" cy="7487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03899" y="1676400"/>
            <a:ext cx="3497580" cy="4587449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204" y="1482046"/>
            <a:ext cx="3139997" cy="3172429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78" y="6547817"/>
            <a:ext cx="5426007" cy="16764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487920"/>
            <a:ext cx="7772400" cy="25704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7772400" cy="7487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526846"/>
            <a:ext cx="7772400" cy="3352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2346960"/>
            <a:ext cx="7772400" cy="74879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296" y="6412513"/>
            <a:ext cx="5535634" cy="1676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073981"/>
            <a:ext cx="5440680" cy="5096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6370" y="9052561"/>
            <a:ext cx="21374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620" y="9052561"/>
            <a:ext cx="284988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38500" y="9052561"/>
            <a:ext cx="15544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62000"/>
            <a:ext cx="4724400" cy="171604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718185" marR="5080" indent="-706120">
              <a:lnSpc>
                <a:spcPts val="3220"/>
              </a:lnSpc>
              <a:spcBef>
                <a:spcPts val="325"/>
              </a:spcBef>
            </a:pPr>
            <a:r>
              <a:rPr spc="-10" dirty="0" smtClean="0"/>
              <a:t>IBM</a:t>
            </a: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/>
              <a:t/>
            </a:r>
            <a:br>
              <a:rPr lang="en-US" spc="-10" dirty="0"/>
            </a:br>
            <a:r>
              <a:rPr spc="-90" dirty="0" smtClean="0"/>
              <a:t> </a:t>
            </a:r>
            <a:r>
              <a:rPr lang="en-US" spc="-90" dirty="0" smtClean="0"/>
              <a:t>      </a:t>
            </a:r>
            <a:r>
              <a:rPr dirty="0" smtClean="0"/>
              <a:t>ACCOUNT </a:t>
            </a:r>
            <a:r>
              <a:rPr spc="-685" dirty="0" smtClean="0"/>
              <a:t> </a:t>
            </a:r>
            <a:r>
              <a:rPr spc="-5" dirty="0"/>
              <a:t>OPENS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85912"/>
              </p:ext>
            </p:extLst>
          </p:nvPr>
        </p:nvGraphicFramePr>
        <p:xfrm>
          <a:off x="762000" y="2895600"/>
          <a:ext cx="6085840" cy="123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0"/>
                <a:gridCol w="3044190"/>
              </a:tblGrid>
              <a:tr h="457200">
                <a:tc>
                  <a:txBody>
                    <a:bodyPr/>
                    <a:lstStyle/>
                    <a:p>
                      <a:pPr marL="70485">
                        <a:lnSpc>
                          <a:spcPts val="198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Id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b="1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PNT2022TMID36462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marL="70485">
                        <a:lnSpc>
                          <a:spcPts val="2039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marR="482600" indent="116839">
                        <a:lnSpc>
                          <a:spcPts val="206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Traffic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Capacity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analytics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ports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1250"/>
              </p:ext>
            </p:extLst>
          </p:nvPr>
        </p:nvGraphicFramePr>
        <p:xfrm>
          <a:off x="609600" y="4800600"/>
          <a:ext cx="6032500" cy="167640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0530"/>
                <a:gridCol w="3061970"/>
              </a:tblGrid>
              <a:tr h="493649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SARATHKUMAR.P</a:t>
                      </a:r>
                      <a:endParaRPr sz="10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TEAMLEADER</a:t>
                      </a:r>
                      <a:endParaRPr sz="1000" b="0" cap="none" spc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622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MOHAN.K</a:t>
                      </a:r>
                      <a:endParaRPr sz="1000" b="0" cap="none" spc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MEMBER1</a:t>
                      </a:r>
                      <a:endParaRPr sz="1000" b="0" cap="none" spc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0980"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KARTHICK.M</a:t>
                      </a:r>
                      <a:endParaRPr sz="1000" b="0" cap="none" spc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40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MEMBER2</a:t>
                      </a:r>
                      <a:endParaRPr sz="1000" b="0" cap="none" spc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2352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YOGESH.G</a:t>
                      </a:r>
                      <a:endParaRPr sz="1000" b="0" cap="none" spc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MEMBER3</a:t>
                      </a:r>
                      <a:endParaRPr sz="1000" b="0" cap="none" spc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02033">
                <a:tc>
                  <a:txBody>
                    <a:bodyPr/>
                    <a:lstStyle/>
                    <a:p>
                      <a:pPr marL="67945">
                        <a:lnSpc>
                          <a:spcPts val="1145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SAVITHRI.B</a:t>
                      </a:r>
                      <a:endParaRPr sz="1000" b="0" cap="none" spc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45"/>
                        </a:lnSpc>
                      </a:pPr>
                      <a:r>
                        <a:rPr sz="1000" b="0" cap="none" spc="0" dirty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MEMBER4</a:t>
                      </a:r>
                      <a:endParaRPr sz="10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17" y="6781800"/>
            <a:ext cx="4022090" cy="907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Times New Roman"/>
                <a:cs typeface="Times New Roman"/>
              </a:rPr>
              <a:t>Step:1-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Open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IBM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account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200" b="1" dirty="0">
                <a:latin typeface="Times New Roman"/>
                <a:cs typeface="Times New Roman"/>
              </a:rPr>
              <a:t>Step:2-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Click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on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Prepare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the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data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470" y="2971800"/>
            <a:ext cx="6222619" cy="38887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676400"/>
            <a:ext cx="22098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lgerian" pitchFamily="82" charset="0"/>
              </a:rPr>
              <a:t>STEP:3      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590800"/>
            <a:ext cx="6223000" cy="38887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590800" y="1523999"/>
            <a:ext cx="5535634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lgerian" pitchFamily="82" charset="0"/>
              </a:rPr>
              <a:t>Step:4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35" y="2819400"/>
            <a:ext cx="6770687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0" y="1676400"/>
            <a:ext cx="5535634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lgerian" pitchFamily="82" charset="0"/>
              </a:rPr>
              <a:t>STEP:5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82880" indent="0">
              <a:buNone/>
            </a:pPr>
            <a:r>
              <a:rPr lang="en-US" b="0" dirty="0" smtClean="0">
                <a:latin typeface="Algerian" pitchFamily="82" charset="0"/>
              </a:rPr>
              <a:t>STEP:6</a:t>
            </a:r>
            <a:r>
              <a:rPr lang="en-US" b="0" dirty="0">
                <a:latin typeface="Algerian" pitchFamily="82" charset="0"/>
              </a:rPr>
              <a:t/>
            </a:r>
            <a:br>
              <a:rPr lang="en-US" b="0" dirty="0">
                <a:latin typeface="Algerian" pitchFamily="82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Algerian" pitchFamily="82" charset="0"/>
              </a:rPr>
              <a:t>stop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</TotalTime>
  <Words>37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IBM         ACCOUNT  OPENS</vt:lpstr>
      <vt:lpstr>STEP:3      </vt:lpstr>
      <vt:lpstr>Step:4</vt:lpstr>
      <vt:lpstr>STEP:5</vt:lpstr>
      <vt:lpstr>STEP:6  stop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        ACCOUNT  OPENS</dc:title>
  <dc:creator>user</dc:creator>
  <cp:lastModifiedBy>user</cp:lastModifiedBy>
  <cp:revision>2</cp:revision>
  <dcterms:created xsi:type="dcterms:W3CDTF">2022-11-21T06:33:06Z</dcterms:created>
  <dcterms:modified xsi:type="dcterms:W3CDTF">2022-11-21T06:56:43Z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2022-11-16T00:00:00Z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2022-11-21T00:00:00Z</vt:filetime>
  </property>
</Properties>
</file>