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47" d="100"/>
          <a:sy n="47" d="100"/>
        </p:scale>
        <p:origin x="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DA22-FCC2-4371-90ED-D41392D4DD2B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B038-9F23-4B63-8C99-E072EE99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03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DA22-FCC2-4371-90ED-D41392D4DD2B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B038-9F23-4B63-8C99-E072EE99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03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DA22-FCC2-4371-90ED-D41392D4DD2B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B038-9F23-4B63-8C99-E072EE99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15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DA22-FCC2-4371-90ED-D41392D4DD2B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B038-9F23-4B63-8C99-E072EE99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6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DA22-FCC2-4371-90ED-D41392D4DD2B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B038-9F23-4B63-8C99-E072EE99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54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DA22-FCC2-4371-90ED-D41392D4DD2B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B038-9F23-4B63-8C99-E072EE99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88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DA22-FCC2-4371-90ED-D41392D4DD2B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B038-9F23-4B63-8C99-E072EE99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61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DA22-FCC2-4371-90ED-D41392D4DD2B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B038-9F23-4B63-8C99-E072EE99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14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DA22-FCC2-4371-90ED-D41392D4DD2B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B038-9F23-4B63-8C99-E072EE99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13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DA22-FCC2-4371-90ED-D41392D4DD2B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B038-9F23-4B63-8C99-E072EE99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39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DA22-FCC2-4371-90ED-D41392D4DD2B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B038-9F23-4B63-8C99-E072EE99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54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3DA22-FCC2-4371-90ED-D41392D4DD2B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2B038-9F23-4B63-8C99-E072EE99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48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8160" y="2540000"/>
            <a:ext cx="5033750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GB" sz="8000" b="1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TANEVER</a:t>
            </a:r>
            <a:endParaRPr lang="en-GB" sz="8000" b="1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1073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Unicode MS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Besta, Murali CWK</dc:creator>
  <cp:lastModifiedBy>Besta, Murali CWK</cp:lastModifiedBy>
  <cp:revision>2</cp:revision>
  <dcterms:created xsi:type="dcterms:W3CDTF">2016-05-03T13:31:08Z</dcterms:created>
  <dcterms:modified xsi:type="dcterms:W3CDTF">2016-05-03T13:34:04Z</dcterms:modified>
</cp:coreProperties>
</file>