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4" r:id="rId3"/>
    <p:sldId id="257" r:id="rId4"/>
    <p:sldId id="277" r:id="rId5"/>
    <p:sldId id="274" r:id="rId6"/>
    <p:sldId id="282" r:id="rId7"/>
    <p:sldId id="278" r:id="rId8"/>
    <p:sldId id="275" r:id="rId9"/>
    <p:sldId id="281" r:id="rId10"/>
    <p:sldId id="279" r:id="rId11"/>
    <p:sldId id="280" r:id="rId12"/>
    <p:sldId id="283" r:id="rId13"/>
    <p:sldId id="259" r:id="rId14"/>
    <p:sldId id="258" r:id="rId15"/>
    <p:sldId id="261" r:id="rId16"/>
    <p:sldId id="260" r:id="rId17"/>
    <p:sldId id="262" r:id="rId18"/>
    <p:sldId id="263" r:id="rId19"/>
    <p:sldId id="264" r:id="rId20"/>
    <p:sldId id="265" r:id="rId21"/>
    <p:sldId id="266" r:id="rId22"/>
    <p:sldId id="268" r:id="rId23"/>
    <p:sldId id="269" r:id="rId24"/>
    <p:sldId id="270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A3381-4204-B3DC-D118-29565AAE0F6E}" v="30" dt="2024-12-31T10:23:42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 DASH" userId="S::mohan.dash@buawei.com::6ce73f48-0827-4f8d-9619-b92379c49fa6" providerId="AD" clId="Web-{7EBD5902-5CDB-909D-DC89-45C917E109BB}"/>
    <pc:docChg chg="modSld">
      <pc:chgData name="Mohan DASH" userId="S::mohan.dash@buawei.com::6ce73f48-0827-4f8d-9619-b92379c49fa6" providerId="AD" clId="Web-{7EBD5902-5CDB-909D-DC89-45C917E109BB}" dt="2024-12-22T12:23:48.599" v="19" actId="20577"/>
      <pc:docMkLst>
        <pc:docMk/>
      </pc:docMkLst>
      <pc:sldChg chg="addSp modSp">
        <pc:chgData name="Mohan DASH" userId="S::mohan.dash@buawei.com::6ce73f48-0827-4f8d-9619-b92379c49fa6" providerId="AD" clId="Web-{7EBD5902-5CDB-909D-DC89-45C917E109BB}" dt="2024-12-22T12:23:18.239" v="15" actId="20577"/>
        <pc:sldMkLst>
          <pc:docMk/>
          <pc:sldMk cId="1468606510" sldId="279"/>
        </pc:sldMkLst>
        <pc:spChg chg="add mod">
          <ac:chgData name="Mohan DASH" userId="S::mohan.dash@buawei.com::6ce73f48-0827-4f8d-9619-b92379c49fa6" providerId="AD" clId="Web-{7EBD5902-5CDB-909D-DC89-45C917E109BB}" dt="2024-12-22T12:23:18.239" v="15" actId="20577"/>
          <ac:spMkLst>
            <pc:docMk/>
            <pc:sldMk cId="1468606510" sldId="279"/>
            <ac:spMk id="4" creationId="{082854DE-F7CB-A35C-353B-EE6E65EDD22E}"/>
          </ac:spMkLst>
        </pc:spChg>
      </pc:sldChg>
      <pc:sldChg chg="addSp modSp">
        <pc:chgData name="Mohan DASH" userId="S::mohan.dash@buawei.com::6ce73f48-0827-4f8d-9619-b92379c49fa6" providerId="AD" clId="Web-{7EBD5902-5CDB-909D-DC89-45C917E109BB}" dt="2024-12-22T12:23:48.599" v="19" actId="20577"/>
        <pc:sldMkLst>
          <pc:docMk/>
          <pc:sldMk cId="3049353812" sldId="280"/>
        </pc:sldMkLst>
        <pc:spChg chg="add mod">
          <ac:chgData name="Mohan DASH" userId="S::mohan.dash@buawei.com::6ce73f48-0827-4f8d-9619-b92379c49fa6" providerId="AD" clId="Web-{7EBD5902-5CDB-909D-DC89-45C917E109BB}" dt="2024-12-22T12:23:48.599" v="19" actId="20577"/>
          <ac:spMkLst>
            <pc:docMk/>
            <pc:sldMk cId="3049353812" sldId="280"/>
            <ac:spMk id="4" creationId="{57741DA4-3D3B-37E5-3C48-8F43A384277A}"/>
          </ac:spMkLst>
        </pc:spChg>
      </pc:sldChg>
    </pc:docChg>
  </pc:docChgLst>
  <pc:docChgLst>
    <pc:chgData name="Mohan DASH" userId="S::mohan.dash@buawei.com::6ce73f48-0827-4f8d-9619-b92379c49fa6" providerId="AD" clId="Web-{E304026A-AFE3-F601-44A1-49EA31ACCDF1}"/>
    <pc:docChg chg="addSld delSld modSld sldOrd">
      <pc:chgData name="Mohan DASH" userId="S::mohan.dash@buawei.com::6ce73f48-0827-4f8d-9619-b92379c49fa6" providerId="AD" clId="Web-{E304026A-AFE3-F601-44A1-49EA31ACCDF1}" dt="2024-12-09T21:03:14.958" v="355" actId="20577"/>
      <pc:docMkLst>
        <pc:docMk/>
      </pc:docMkLst>
      <pc:sldChg chg="addSp delSp modSp add mod ord replId setBg addAnim delAnim">
        <pc:chgData name="Mohan DASH" userId="S::mohan.dash@buawei.com::6ce73f48-0827-4f8d-9619-b92379c49fa6" providerId="AD" clId="Web-{E304026A-AFE3-F601-44A1-49EA31ACCDF1}" dt="2024-12-09T20:59:50.458" v="339"/>
        <pc:sldMkLst>
          <pc:docMk/>
          <pc:sldMk cId="2043070183" sldId="274"/>
        </pc:sldMkLst>
        <pc:spChg chg="del">
          <ac:chgData name="Mohan DASH" userId="S::mohan.dash@buawei.com::6ce73f48-0827-4f8d-9619-b92379c49fa6" providerId="AD" clId="Web-{E304026A-AFE3-F601-44A1-49EA31ACCDF1}" dt="2024-12-09T18:37:48.464" v="8"/>
          <ac:spMkLst>
            <pc:docMk/>
            <pc:sldMk cId="2043070183" sldId="274"/>
            <ac:spMk id="2" creationId="{4B338246-CA1C-7F36-1BC9-ADA60D27D540}"/>
          </ac:spMkLst>
        </pc:spChg>
        <pc:spChg chg="add del mod">
          <ac:chgData name="Mohan DASH" userId="S::mohan.dash@buawei.com::6ce73f48-0827-4f8d-9619-b92379c49fa6" providerId="AD" clId="Web-{E304026A-AFE3-F601-44A1-49EA31ACCDF1}" dt="2024-12-09T18:37:50.058" v="9"/>
          <ac:spMkLst>
            <pc:docMk/>
            <pc:sldMk cId="2043070183" sldId="274"/>
            <ac:spMk id="5" creationId="{20F58CB9-9A9B-B773-7A7F-B2E0F26D8605}"/>
          </ac:spMkLst>
        </pc:spChg>
        <pc:spChg chg="add del mod">
          <ac:chgData name="Mohan DASH" userId="S::mohan.dash@buawei.com::6ce73f48-0827-4f8d-9619-b92379c49fa6" providerId="AD" clId="Web-{E304026A-AFE3-F601-44A1-49EA31ACCDF1}" dt="2024-12-09T20:57:06.067" v="327"/>
          <ac:spMkLst>
            <pc:docMk/>
            <pc:sldMk cId="2043070183" sldId="274"/>
            <ac:spMk id="7" creationId="{C6860D7A-CE99-276E-7217-9E5E09C678F0}"/>
          </ac:spMkLst>
        </pc:spChg>
        <pc:spChg chg="add del mod">
          <ac:chgData name="Mohan DASH" userId="S::mohan.dash@buawei.com::6ce73f48-0827-4f8d-9619-b92379c49fa6" providerId="AD" clId="Web-{E304026A-AFE3-F601-44A1-49EA31ACCDF1}" dt="2024-12-09T20:57:06.067" v="328"/>
          <ac:spMkLst>
            <pc:docMk/>
            <pc:sldMk cId="2043070183" sldId="274"/>
            <ac:spMk id="8" creationId="{1BFF49F6-44DD-2EE4-83B5-F3E75651B550}"/>
          </ac:spMkLst>
        </pc:spChg>
        <pc:spChg chg="del">
          <ac:chgData name="Mohan DASH" userId="S::mohan.dash@buawei.com::6ce73f48-0827-4f8d-9619-b92379c49fa6" providerId="AD" clId="Web-{E304026A-AFE3-F601-44A1-49EA31ACCDF1}" dt="2024-12-09T18:37:44.433" v="6"/>
          <ac:spMkLst>
            <pc:docMk/>
            <pc:sldMk cId="2043070183" sldId="274"/>
            <ac:spMk id="11" creationId="{A9A98E3A-253E-AC28-F40A-FE307BEA9353}"/>
          </ac:spMkLst>
        </pc:spChg>
        <pc:spChg chg="del">
          <ac:chgData name="Mohan DASH" userId="S::mohan.dash@buawei.com::6ce73f48-0827-4f8d-9619-b92379c49fa6" providerId="AD" clId="Web-{E304026A-AFE3-F601-44A1-49EA31ACCDF1}" dt="2024-12-09T18:37:44.417" v="5"/>
          <ac:spMkLst>
            <pc:docMk/>
            <pc:sldMk cId="2043070183" sldId="274"/>
            <ac:spMk id="12" creationId="{9E12DF78-3CC3-541D-35A5-613B940F41B3}"/>
          </ac:spMkLst>
        </pc:spChg>
        <pc:spChg chg="add del mod">
          <ac:chgData name="Mohan DASH" userId="S::mohan.dash@buawei.com::6ce73f48-0827-4f8d-9619-b92379c49fa6" providerId="AD" clId="Web-{E304026A-AFE3-F601-44A1-49EA31ACCDF1}" dt="2024-12-09T20:57:06.067" v="330"/>
          <ac:spMkLst>
            <pc:docMk/>
            <pc:sldMk cId="2043070183" sldId="274"/>
            <ac:spMk id="13" creationId="{988E5105-20FD-F809-5052-B766AD7671D9}"/>
          </ac:spMkLst>
        </pc:spChg>
        <pc:spChg chg="add del mod">
          <ac:chgData name="Mohan DASH" userId="S::mohan.dash@buawei.com::6ce73f48-0827-4f8d-9619-b92379c49fa6" providerId="AD" clId="Web-{E304026A-AFE3-F601-44A1-49EA31ACCDF1}" dt="2024-12-09T20:57:06.067" v="331"/>
          <ac:spMkLst>
            <pc:docMk/>
            <pc:sldMk cId="2043070183" sldId="274"/>
            <ac:spMk id="14" creationId="{E44D95D9-2CF4-F6C2-B86A-FA7793F371C6}"/>
          </ac:spMkLst>
        </pc:spChg>
        <pc:picChg chg="del">
          <ac:chgData name="Mohan DASH" userId="S::mohan.dash@buawei.com::6ce73f48-0827-4f8d-9619-b92379c49fa6" providerId="AD" clId="Web-{E304026A-AFE3-F601-44A1-49EA31ACCDF1}" dt="2024-12-09T18:37:44.433" v="7"/>
          <ac:picMkLst>
            <pc:docMk/>
            <pc:sldMk cId="2043070183" sldId="274"/>
            <ac:picMk id="3" creationId="{2264A535-89DA-CC6F-698F-D7308361A9DA}"/>
          </ac:picMkLst>
        </pc:picChg>
        <pc:picChg chg="add del mod">
          <ac:chgData name="Mohan DASH" userId="S::mohan.dash@buawei.com::6ce73f48-0827-4f8d-9619-b92379c49fa6" providerId="AD" clId="Web-{E304026A-AFE3-F601-44A1-49EA31ACCDF1}" dt="2024-12-09T20:57:06.067" v="329"/>
          <ac:picMkLst>
            <pc:docMk/>
            <pc:sldMk cId="2043070183" sldId="274"/>
            <ac:picMk id="10" creationId="{73A841FB-61E8-BA36-4A19-835E11FFE560}"/>
          </ac:picMkLst>
        </pc:picChg>
        <pc:picChg chg="add del mod">
          <ac:chgData name="Mohan DASH" userId="S::mohan.dash@buawei.com::6ce73f48-0827-4f8d-9619-b92379c49fa6" providerId="AD" clId="Web-{E304026A-AFE3-F601-44A1-49EA31ACCDF1}" dt="2024-12-09T18:50:07.919" v="135"/>
          <ac:picMkLst>
            <pc:docMk/>
            <pc:sldMk cId="2043070183" sldId="274"/>
            <ac:picMk id="15" creationId="{8150ED3E-4759-2D0F-41DE-1B29D298AAFB}"/>
          </ac:picMkLst>
        </pc:picChg>
        <pc:picChg chg="add del">
          <ac:chgData name="Mohan DASH" userId="S::mohan.dash@buawei.com::6ce73f48-0827-4f8d-9619-b92379c49fa6" providerId="AD" clId="Web-{E304026A-AFE3-F601-44A1-49EA31ACCDF1}" dt="2024-12-09T18:49:09.981" v="121"/>
          <ac:picMkLst>
            <pc:docMk/>
            <pc:sldMk cId="2043070183" sldId="274"/>
            <ac:picMk id="16" creationId="{F87D6E3B-DCD2-100D-E824-AFCE317C7838}"/>
          </ac:picMkLst>
        </pc:picChg>
      </pc:sldChg>
      <pc:sldChg chg="add del ord replId">
        <pc:chgData name="Mohan DASH" userId="S::mohan.dash@buawei.com::6ce73f48-0827-4f8d-9619-b92379c49fa6" providerId="AD" clId="Web-{E304026A-AFE3-F601-44A1-49EA31ACCDF1}" dt="2024-12-09T18:37:30.480" v="2"/>
        <pc:sldMkLst>
          <pc:docMk/>
          <pc:sldMk cId="2944910423" sldId="274"/>
        </pc:sldMkLst>
      </pc:sldChg>
      <pc:sldChg chg="addSp delSp modSp add mod ord replId setBg delAnim">
        <pc:chgData name="Mohan DASH" userId="S::mohan.dash@buawei.com::6ce73f48-0827-4f8d-9619-b92379c49fa6" providerId="AD" clId="Web-{E304026A-AFE3-F601-44A1-49EA31ACCDF1}" dt="2024-12-09T20:50:56.473" v="263"/>
        <pc:sldMkLst>
          <pc:docMk/>
          <pc:sldMk cId="3953317257" sldId="275"/>
        </pc:sldMkLst>
        <pc:spChg chg="mod">
          <ac:chgData name="Mohan DASH" userId="S::mohan.dash@buawei.com::6ce73f48-0827-4f8d-9619-b92379c49fa6" providerId="AD" clId="Web-{E304026A-AFE3-F601-44A1-49EA31ACCDF1}" dt="2024-12-09T20:44:18.582" v="228"/>
          <ac:spMkLst>
            <pc:docMk/>
            <pc:sldMk cId="3953317257" sldId="275"/>
            <ac:spMk id="2" creationId="{4B338246-CA1C-7F36-1BC9-ADA60D27D540}"/>
          </ac:spMkLst>
        </pc:spChg>
        <pc:spChg chg="del">
          <ac:chgData name="Mohan DASH" userId="S::mohan.dash@buawei.com::6ce73f48-0827-4f8d-9619-b92379c49fa6" providerId="AD" clId="Web-{E304026A-AFE3-F601-44A1-49EA31ACCDF1}" dt="2024-12-09T18:44:41.340" v="66"/>
          <ac:spMkLst>
            <pc:docMk/>
            <pc:sldMk cId="3953317257" sldId="275"/>
            <ac:spMk id="3" creationId="{22753B6F-661C-9A9C-DE13-CDB8BA3FEE9A}"/>
          </ac:spMkLst>
        </pc:spChg>
        <pc:spChg chg="del">
          <ac:chgData name="Mohan DASH" userId="S::mohan.dash@buawei.com::6ce73f48-0827-4f8d-9619-b92379c49fa6" providerId="AD" clId="Web-{E304026A-AFE3-F601-44A1-49EA31ACCDF1}" dt="2024-12-09T18:44:41.340" v="69"/>
          <ac:spMkLst>
            <pc:docMk/>
            <pc:sldMk cId="3953317257" sldId="275"/>
            <ac:spMk id="4" creationId="{1955A84D-FA94-0A04-AE58-92FB8BE75ECC}"/>
          </ac:spMkLst>
        </pc:spChg>
        <pc:spChg chg="del">
          <ac:chgData name="Mohan DASH" userId="S::mohan.dash@buawei.com::6ce73f48-0827-4f8d-9619-b92379c49fa6" providerId="AD" clId="Web-{E304026A-AFE3-F601-44A1-49EA31ACCDF1}" dt="2024-12-09T18:44:41.340" v="68"/>
          <ac:spMkLst>
            <pc:docMk/>
            <pc:sldMk cId="3953317257" sldId="275"/>
            <ac:spMk id="5" creationId="{B143A9BD-EB52-1276-E69A-0638803F2B15}"/>
          </ac:spMkLst>
        </pc:spChg>
        <pc:spChg chg="del">
          <ac:chgData name="Mohan DASH" userId="S::mohan.dash@buawei.com::6ce73f48-0827-4f8d-9619-b92379c49fa6" providerId="AD" clId="Web-{E304026A-AFE3-F601-44A1-49EA31ACCDF1}" dt="2024-12-09T18:44:41.340" v="67"/>
          <ac:spMkLst>
            <pc:docMk/>
            <pc:sldMk cId="3953317257" sldId="275"/>
            <ac:spMk id="6" creationId="{ADB94731-1333-DC43-7862-02ACA33C7A9E}"/>
          </ac:spMkLst>
        </pc:spChg>
        <pc:spChg chg="del">
          <ac:chgData name="Mohan DASH" userId="S::mohan.dash@buawei.com::6ce73f48-0827-4f8d-9619-b92379c49fa6" providerId="AD" clId="Web-{E304026A-AFE3-F601-44A1-49EA31ACCDF1}" dt="2024-12-09T18:44:41.340" v="65"/>
          <ac:spMkLst>
            <pc:docMk/>
            <pc:sldMk cId="3953317257" sldId="275"/>
            <ac:spMk id="7" creationId="{EFA20637-EAB9-A3D9-EC3E-F27A3BC81039}"/>
          </ac:spMkLst>
        </pc:spChg>
        <pc:spChg chg="add mod">
          <ac:chgData name="Mohan DASH" userId="S::mohan.dash@buawei.com::6ce73f48-0827-4f8d-9619-b92379c49fa6" providerId="AD" clId="Web-{E304026A-AFE3-F601-44A1-49EA31ACCDF1}" dt="2024-12-09T20:44:18.582" v="228"/>
          <ac:spMkLst>
            <pc:docMk/>
            <pc:sldMk cId="3953317257" sldId="275"/>
            <ac:spMk id="8" creationId="{00475556-653E-299F-2481-C2EBFBCF3966}"/>
          </ac:spMkLst>
        </pc:spChg>
        <pc:spChg chg="del">
          <ac:chgData name="Mohan DASH" userId="S::mohan.dash@buawei.com::6ce73f48-0827-4f8d-9619-b92379c49fa6" providerId="AD" clId="Web-{E304026A-AFE3-F601-44A1-49EA31ACCDF1}" dt="2024-12-09T18:44:41.340" v="64"/>
          <ac:spMkLst>
            <pc:docMk/>
            <pc:sldMk cId="3953317257" sldId="275"/>
            <ac:spMk id="9" creationId="{B25E6228-78BB-9145-883B-50DD642F45DC}"/>
          </ac:spMkLst>
        </pc:spChg>
        <pc:spChg chg="del">
          <ac:chgData name="Mohan DASH" userId="S::mohan.dash@buawei.com::6ce73f48-0827-4f8d-9619-b92379c49fa6" providerId="AD" clId="Web-{E304026A-AFE3-F601-44A1-49EA31ACCDF1}" dt="2024-12-09T18:44:41.340" v="62"/>
          <ac:spMkLst>
            <pc:docMk/>
            <pc:sldMk cId="3953317257" sldId="275"/>
            <ac:spMk id="10" creationId="{257F6C1C-1E28-DE53-81B2-5DFD06A7600C}"/>
          </ac:spMkLst>
        </pc:spChg>
        <pc:spChg chg="del">
          <ac:chgData name="Mohan DASH" userId="S::mohan.dash@buawei.com::6ce73f48-0827-4f8d-9619-b92379c49fa6" providerId="AD" clId="Web-{E304026A-AFE3-F601-44A1-49EA31ACCDF1}" dt="2024-12-09T18:44:41.340" v="63"/>
          <ac:spMkLst>
            <pc:docMk/>
            <pc:sldMk cId="3953317257" sldId="275"/>
            <ac:spMk id="11" creationId="{98D1D84C-32D3-2DDC-0E64-900F96F19C73}"/>
          </ac:spMkLst>
        </pc:spChg>
        <pc:spChg chg="add del mod">
          <ac:chgData name="Mohan DASH" userId="S::mohan.dash@buawei.com::6ce73f48-0827-4f8d-9619-b92379c49fa6" providerId="AD" clId="Web-{E304026A-AFE3-F601-44A1-49EA31ACCDF1}" dt="2024-12-09T18:52:03.279" v="146"/>
          <ac:spMkLst>
            <pc:docMk/>
            <pc:sldMk cId="3953317257" sldId="275"/>
            <ac:spMk id="12" creationId="{54EC81AB-AB03-E637-9130-D0CC16553E48}"/>
          </ac:spMkLst>
        </pc:spChg>
        <pc:spChg chg="add">
          <ac:chgData name="Mohan DASH" userId="S::mohan.dash@buawei.com::6ce73f48-0827-4f8d-9619-b92379c49fa6" providerId="AD" clId="Web-{E304026A-AFE3-F601-44A1-49EA31ACCDF1}" dt="2024-12-09T20:44:18.582" v="228"/>
          <ac:spMkLst>
            <pc:docMk/>
            <pc:sldMk cId="3953317257" sldId="275"/>
            <ac:spMk id="19" creationId="{B50AB553-2A96-4A92-96F2-93548E096954}"/>
          </ac:spMkLst>
        </pc:spChg>
        <pc:graphicFrameChg chg="add mod modGraphic">
          <ac:chgData name="Mohan DASH" userId="S::mohan.dash@buawei.com::6ce73f48-0827-4f8d-9619-b92379c49fa6" providerId="AD" clId="Web-{E304026A-AFE3-F601-44A1-49EA31ACCDF1}" dt="2024-12-09T20:50:56.473" v="263"/>
          <ac:graphicFrameMkLst>
            <pc:docMk/>
            <pc:sldMk cId="3953317257" sldId="275"/>
            <ac:graphicFrameMk id="13" creationId="{B26E190B-B79E-D186-2B09-774948857058}"/>
          </ac:graphicFrameMkLst>
        </pc:graphicFrameChg>
        <pc:picChg chg="add">
          <ac:chgData name="Mohan DASH" userId="S::mohan.dash@buawei.com::6ce73f48-0827-4f8d-9619-b92379c49fa6" providerId="AD" clId="Web-{E304026A-AFE3-F601-44A1-49EA31ACCDF1}" dt="2024-12-09T20:44:18.582" v="228"/>
          <ac:picMkLst>
            <pc:docMk/>
            <pc:sldMk cId="3953317257" sldId="275"/>
            <ac:picMk id="15" creationId="{A2FF4F25-D7BF-BD1B-515D-7643EB4DAF0D}"/>
          </ac:picMkLst>
        </pc:picChg>
      </pc:sldChg>
      <pc:sldChg chg="addSp delSp modSp add del mod replId setBg addAnim delAnim">
        <pc:chgData name="Mohan DASH" userId="S::mohan.dash@buawei.com::6ce73f48-0827-4f8d-9619-b92379c49fa6" providerId="AD" clId="Web-{E304026A-AFE3-F601-44A1-49EA31ACCDF1}" dt="2024-12-09T20:58:07.505" v="334"/>
        <pc:sldMkLst>
          <pc:docMk/>
          <pc:sldMk cId="2312566569" sldId="276"/>
        </pc:sldMkLst>
        <pc:spChg chg="add">
          <ac:chgData name="Mohan DASH" userId="S::mohan.dash@buawei.com::6ce73f48-0827-4f8d-9619-b92379c49fa6" providerId="AD" clId="Web-{E304026A-AFE3-F601-44A1-49EA31ACCDF1}" dt="2024-12-09T20:57:42.708" v="332"/>
          <ac:spMkLst>
            <pc:docMk/>
            <pc:sldMk cId="2312566569" sldId="276"/>
            <ac:spMk id="4" creationId="{80B155D1-839D-576D-147C-7E60E58D5BB8}"/>
          </ac:spMkLst>
        </pc:spChg>
        <pc:spChg chg="del">
          <ac:chgData name="Mohan DASH" userId="S::mohan.dash@buawei.com::6ce73f48-0827-4f8d-9619-b92379c49fa6" providerId="AD" clId="Web-{E304026A-AFE3-F601-44A1-49EA31ACCDF1}" dt="2024-12-09T18:49:32.606" v="131"/>
          <ac:spMkLst>
            <pc:docMk/>
            <pc:sldMk cId="2312566569" sldId="276"/>
            <ac:spMk id="7" creationId="{C6860D7A-CE99-276E-7217-9E5E09C678F0}"/>
          </ac:spMkLst>
        </pc:spChg>
        <pc:spChg chg="del mod">
          <ac:chgData name="Mohan DASH" userId="S::mohan.dash@buawei.com::6ce73f48-0827-4f8d-9619-b92379c49fa6" providerId="AD" clId="Web-{E304026A-AFE3-F601-44A1-49EA31ACCDF1}" dt="2024-12-09T18:49:20.403" v="124"/>
          <ac:spMkLst>
            <pc:docMk/>
            <pc:sldMk cId="2312566569" sldId="276"/>
            <ac:spMk id="8" creationId="{1BFF49F6-44DD-2EE4-83B5-F3E75651B550}"/>
          </ac:spMkLst>
        </pc:spChg>
        <pc:spChg chg="del">
          <ac:chgData name="Mohan DASH" userId="S::mohan.dash@buawei.com::6ce73f48-0827-4f8d-9619-b92379c49fa6" providerId="AD" clId="Web-{E304026A-AFE3-F601-44A1-49EA31ACCDF1}" dt="2024-12-09T18:49:32.606" v="129"/>
          <ac:spMkLst>
            <pc:docMk/>
            <pc:sldMk cId="2312566569" sldId="276"/>
            <ac:spMk id="13" creationId="{988E5105-20FD-F809-5052-B766AD7671D9}"/>
          </ac:spMkLst>
        </pc:spChg>
        <pc:spChg chg="del">
          <ac:chgData name="Mohan DASH" userId="S::mohan.dash@buawei.com::6ce73f48-0827-4f8d-9619-b92379c49fa6" providerId="AD" clId="Web-{E304026A-AFE3-F601-44A1-49EA31ACCDF1}" dt="2024-12-09T18:49:32.606" v="128"/>
          <ac:spMkLst>
            <pc:docMk/>
            <pc:sldMk cId="2312566569" sldId="276"/>
            <ac:spMk id="14" creationId="{E44D95D9-2CF4-F6C2-B86A-FA7793F371C6}"/>
          </ac:spMkLst>
        </pc:spChg>
        <pc:spChg chg="add">
          <ac:chgData name="Mohan DASH" userId="S::mohan.dash@buawei.com::6ce73f48-0827-4f8d-9619-b92379c49fa6" providerId="AD" clId="Web-{E304026A-AFE3-F601-44A1-49EA31ACCDF1}" dt="2024-12-09T20:56:42.020" v="317"/>
          <ac:spMkLst>
            <pc:docMk/>
            <pc:sldMk cId="2312566569" sldId="276"/>
            <ac:spMk id="20" creationId="{AB8C311F-7253-4AED-9701-7FC0708C41C7}"/>
          </ac:spMkLst>
        </pc:spChg>
        <pc:spChg chg="add">
          <ac:chgData name="Mohan DASH" userId="S::mohan.dash@buawei.com::6ce73f48-0827-4f8d-9619-b92379c49fa6" providerId="AD" clId="Web-{E304026A-AFE3-F601-44A1-49EA31ACCDF1}" dt="2024-12-09T20:56:42.020" v="317"/>
          <ac:spMkLst>
            <pc:docMk/>
            <pc:sldMk cId="2312566569" sldId="276"/>
            <ac:spMk id="22" creationId="{E2384209-CB15-4CDF-9D31-C44FD9A3F20D}"/>
          </ac:spMkLst>
        </pc:spChg>
        <pc:spChg chg="add">
          <ac:chgData name="Mohan DASH" userId="S::mohan.dash@buawei.com::6ce73f48-0827-4f8d-9619-b92379c49fa6" providerId="AD" clId="Web-{E304026A-AFE3-F601-44A1-49EA31ACCDF1}" dt="2024-12-09T20:56:42.020" v="317"/>
          <ac:spMkLst>
            <pc:docMk/>
            <pc:sldMk cId="2312566569" sldId="276"/>
            <ac:spMk id="24" creationId="{2633B3B5-CC90-43F0-8714-D31D1F3F0209}"/>
          </ac:spMkLst>
        </pc:spChg>
        <pc:spChg chg="add">
          <ac:chgData name="Mohan DASH" userId="S::mohan.dash@buawei.com::6ce73f48-0827-4f8d-9619-b92379c49fa6" providerId="AD" clId="Web-{E304026A-AFE3-F601-44A1-49EA31ACCDF1}" dt="2024-12-09T20:56:42.020" v="317"/>
          <ac:spMkLst>
            <pc:docMk/>
            <pc:sldMk cId="2312566569" sldId="276"/>
            <ac:spMk id="26" creationId="{A8D57A06-A426-446D-B02C-A2DC6B62E45E}"/>
          </ac:spMkLst>
        </pc:spChg>
        <pc:picChg chg="add del mod">
          <ac:chgData name="Mohan DASH" userId="S::mohan.dash@buawei.com::6ce73f48-0827-4f8d-9619-b92379c49fa6" providerId="AD" clId="Web-{E304026A-AFE3-F601-44A1-49EA31ACCDF1}" dt="2024-12-09T20:57:03.661" v="326"/>
          <ac:picMkLst>
            <pc:docMk/>
            <pc:sldMk cId="2312566569" sldId="276"/>
            <ac:picMk id="2" creationId="{4C4FFF7D-91A1-C9D0-9048-14ADB556ADF1}"/>
          </ac:picMkLst>
        </pc:picChg>
        <pc:picChg chg="add">
          <ac:chgData name="Mohan DASH" userId="S::mohan.dash@buawei.com::6ce73f48-0827-4f8d-9619-b92379c49fa6" providerId="AD" clId="Web-{E304026A-AFE3-F601-44A1-49EA31ACCDF1}" dt="2024-12-09T20:57:57.458" v="333"/>
          <ac:picMkLst>
            <pc:docMk/>
            <pc:sldMk cId="2312566569" sldId="276"/>
            <ac:picMk id="6" creationId="{41E4EC0B-0F7E-5276-8B36-5DF376B94C02}"/>
          </ac:picMkLst>
        </pc:picChg>
        <pc:picChg chg="del">
          <ac:chgData name="Mohan DASH" userId="S::mohan.dash@buawei.com::6ce73f48-0827-4f8d-9619-b92379c49fa6" providerId="AD" clId="Web-{E304026A-AFE3-F601-44A1-49EA31ACCDF1}" dt="2024-12-09T18:49:32.606" v="130"/>
          <ac:picMkLst>
            <pc:docMk/>
            <pc:sldMk cId="2312566569" sldId="276"/>
            <ac:picMk id="10" creationId="{73A841FB-61E8-BA36-4A19-835E11FFE560}"/>
          </ac:picMkLst>
        </pc:picChg>
        <pc:picChg chg="del mod">
          <ac:chgData name="Mohan DASH" userId="S::mohan.dash@buawei.com::6ce73f48-0827-4f8d-9619-b92379c49fa6" providerId="AD" clId="Web-{E304026A-AFE3-F601-44A1-49EA31ACCDF1}" dt="2024-12-09T20:56:53.442" v="319"/>
          <ac:picMkLst>
            <pc:docMk/>
            <pc:sldMk cId="2312566569" sldId="276"/>
            <ac:picMk id="15" creationId="{8150ED3E-4759-2D0F-41DE-1B29D298AAFB}"/>
          </ac:picMkLst>
        </pc:picChg>
      </pc:sldChg>
      <pc:sldChg chg="modSp add ord replId">
        <pc:chgData name="Mohan DASH" userId="S::mohan.dash@buawei.com::6ce73f48-0827-4f8d-9619-b92379c49fa6" providerId="AD" clId="Web-{E304026A-AFE3-F601-44A1-49EA31ACCDF1}" dt="2024-12-09T21:03:14.958" v="355" actId="20577"/>
        <pc:sldMkLst>
          <pc:docMk/>
          <pc:sldMk cId="1748890884" sldId="277"/>
        </pc:sldMkLst>
        <pc:spChg chg="mod">
          <ac:chgData name="Mohan DASH" userId="S::mohan.dash@buawei.com::6ce73f48-0827-4f8d-9619-b92379c49fa6" providerId="AD" clId="Web-{E304026A-AFE3-F601-44A1-49EA31ACCDF1}" dt="2024-12-09T21:03:14.958" v="355" actId="20577"/>
          <ac:spMkLst>
            <pc:docMk/>
            <pc:sldMk cId="1748890884" sldId="277"/>
            <ac:spMk id="16" creationId="{D7A0BB9B-EA41-5C27-13AD-6FDC036B93F2}"/>
          </ac:spMkLst>
        </pc:spChg>
      </pc:sldChg>
      <pc:sldChg chg="addSp delSp modSp add mod ord replId setBg">
        <pc:chgData name="Mohan DASH" userId="S::mohan.dash@buawei.com::6ce73f48-0827-4f8d-9619-b92379c49fa6" providerId="AD" clId="Web-{E304026A-AFE3-F601-44A1-49EA31ACCDF1}" dt="2024-12-09T20:52:11.035" v="264"/>
        <pc:sldMkLst>
          <pc:docMk/>
          <pc:sldMk cId="3467530524" sldId="278"/>
        </pc:sldMkLst>
        <pc:spChg chg="mod">
          <ac:chgData name="Mohan DASH" userId="S::mohan.dash@buawei.com::6ce73f48-0827-4f8d-9619-b92379c49fa6" providerId="AD" clId="Web-{E304026A-AFE3-F601-44A1-49EA31ACCDF1}" dt="2024-12-09T20:42:54.128" v="221"/>
          <ac:spMkLst>
            <pc:docMk/>
            <pc:sldMk cId="3467530524" sldId="278"/>
            <ac:spMk id="2" creationId="{4B338246-CA1C-7F36-1BC9-ADA60D27D540}"/>
          </ac:spMkLst>
        </pc:spChg>
        <pc:spChg chg="del">
          <ac:chgData name="Mohan DASH" userId="S::mohan.dash@buawei.com::6ce73f48-0827-4f8d-9619-b92379c49fa6" providerId="AD" clId="Web-{E304026A-AFE3-F601-44A1-49EA31ACCDF1}" dt="2024-12-09T20:41:19.034" v="210"/>
          <ac:spMkLst>
            <pc:docMk/>
            <pc:sldMk cId="3467530524" sldId="278"/>
            <ac:spMk id="8" creationId="{00475556-653E-299F-2481-C2EBFBCF3966}"/>
          </ac:spMkLst>
        </pc:spChg>
        <pc:spChg chg="add del">
          <ac:chgData name="Mohan DASH" userId="S::mohan.dash@buawei.com::6ce73f48-0827-4f8d-9619-b92379c49fa6" providerId="AD" clId="Web-{E304026A-AFE3-F601-44A1-49EA31ACCDF1}" dt="2024-12-09T20:42:54.128" v="221"/>
          <ac:spMkLst>
            <pc:docMk/>
            <pc:sldMk cId="3467530524" sldId="278"/>
            <ac:spMk id="11" creationId="{D4771268-CB57-404A-9271-370EB28F6090}"/>
          </ac:spMkLst>
        </pc:spChg>
        <pc:spChg chg="add">
          <ac:chgData name="Mohan DASH" userId="S::mohan.dash@buawei.com::6ce73f48-0827-4f8d-9619-b92379c49fa6" providerId="AD" clId="Web-{E304026A-AFE3-F601-44A1-49EA31ACCDF1}" dt="2024-12-09T20:42:54.128" v="221"/>
          <ac:spMkLst>
            <pc:docMk/>
            <pc:sldMk cId="3467530524" sldId="278"/>
            <ac:spMk id="16" creationId="{2151139A-886F-4B97-8815-729AD3831BBD}"/>
          </ac:spMkLst>
        </pc:spChg>
        <pc:spChg chg="add">
          <ac:chgData name="Mohan DASH" userId="S::mohan.dash@buawei.com::6ce73f48-0827-4f8d-9619-b92379c49fa6" providerId="AD" clId="Web-{E304026A-AFE3-F601-44A1-49EA31ACCDF1}" dt="2024-12-09T20:42:54.128" v="221"/>
          <ac:spMkLst>
            <pc:docMk/>
            <pc:sldMk cId="3467530524" sldId="278"/>
            <ac:spMk id="18" creationId="{AB5E08C4-8CDD-4623-A5B8-E998C6DEE3B7}"/>
          </ac:spMkLst>
        </pc:spChg>
        <pc:spChg chg="add">
          <ac:chgData name="Mohan DASH" userId="S::mohan.dash@buawei.com::6ce73f48-0827-4f8d-9619-b92379c49fa6" providerId="AD" clId="Web-{E304026A-AFE3-F601-44A1-49EA31ACCDF1}" dt="2024-12-09T20:42:54.128" v="221"/>
          <ac:spMkLst>
            <pc:docMk/>
            <pc:sldMk cId="3467530524" sldId="278"/>
            <ac:spMk id="20" creationId="{15F33878-D502-4FFA-8ACE-F2AECDB2A23F}"/>
          </ac:spMkLst>
        </pc:spChg>
        <pc:spChg chg="add">
          <ac:chgData name="Mohan DASH" userId="S::mohan.dash@buawei.com::6ce73f48-0827-4f8d-9619-b92379c49fa6" providerId="AD" clId="Web-{E304026A-AFE3-F601-44A1-49EA31ACCDF1}" dt="2024-12-09T20:42:54.128" v="221"/>
          <ac:spMkLst>
            <pc:docMk/>
            <pc:sldMk cId="3467530524" sldId="278"/>
            <ac:spMk id="22" creationId="{D3539FEE-81D3-4406-802E-60B20B16F4F6}"/>
          </ac:spMkLst>
        </pc:spChg>
        <pc:spChg chg="add">
          <ac:chgData name="Mohan DASH" userId="S::mohan.dash@buawei.com::6ce73f48-0827-4f8d-9619-b92379c49fa6" providerId="AD" clId="Web-{E304026A-AFE3-F601-44A1-49EA31ACCDF1}" dt="2024-12-09T20:42:54.128" v="221"/>
          <ac:spMkLst>
            <pc:docMk/>
            <pc:sldMk cId="3467530524" sldId="278"/>
            <ac:spMk id="24" creationId="{DC701763-729E-462F-A5A8-E0DEFEB1E2E4}"/>
          </ac:spMkLst>
        </pc:spChg>
        <pc:graphicFrameChg chg="del">
          <ac:chgData name="Mohan DASH" userId="S::mohan.dash@buawei.com::6ce73f48-0827-4f8d-9619-b92379c49fa6" providerId="AD" clId="Web-{E304026A-AFE3-F601-44A1-49EA31ACCDF1}" dt="2024-12-09T20:41:16.988" v="209"/>
          <ac:graphicFrameMkLst>
            <pc:docMk/>
            <pc:sldMk cId="3467530524" sldId="278"/>
            <ac:graphicFrameMk id="13" creationId="{B26E190B-B79E-D186-2B09-774948857058}"/>
          </ac:graphicFrameMkLst>
        </pc:graphicFrameChg>
        <pc:picChg chg="add mod ord">
          <ac:chgData name="Mohan DASH" userId="S::mohan.dash@buawei.com::6ce73f48-0827-4f8d-9619-b92379c49fa6" providerId="AD" clId="Web-{E304026A-AFE3-F601-44A1-49EA31ACCDF1}" dt="2024-12-09T20:49:08.535" v="261" actId="1076"/>
          <ac:picMkLst>
            <pc:docMk/>
            <pc:sldMk cId="3467530524" sldId="278"/>
            <ac:picMk id="6" creationId="{53B643C9-2209-CCC7-7486-85FB89C54692}"/>
          </ac:picMkLst>
        </pc:picChg>
        <pc:picChg chg="add mod">
          <ac:chgData name="Mohan DASH" userId="S::mohan.dash@buawei.com::6ce73f48-0827-4f8d-9619-b92379c49fa6" providerId="AD" clId="Web-{E304026A-AFE3-F601-44A1-49EA31ACCDF1}" dt="2024-12-09T20:42:54.128" v="221"/>
          <ac:picMkLst>
            <pc:docMk/>
            <pc:sldMk cId="3467530524" sldId="278"/>
            <ac:picMk id="7" creationId="{9A9B11CA-2E5C-5A60-2A9E-8787CDCBC3D9}"/>
          </ac:picMkLst>
        </pc:picChg>
      </pc:sldChg>
      <pc:sldChg chg="addSp delSp modSp add mod ord replId setBg">
        <pc:chgData name="Mohan DASH" userId="S::mohan.dash@buawei.com::6ce73f48-0827-4f8d-9619-b92379c49fa6" providerId="AD" clId="Web-{E304026A-AFE3-F601-44A1-49EA31ACCDF1}" dt="2024-12-09T20:56:27.864" v="315"/>
        <pc:sldMkLst>
          <pc:docMk/>
          <pc:sldMk cId="1468606510" sldId="279"/>
        </pc:sldMkLst>
        <pc:spChg chg="mod">
          <ac:chgData name="Mohan DASH" userId="S::mohan.dash@buawei.com::6ce73f48-0827-4f8d-9619-b92379c49fa6" providerId="AD" clId="Web-{E304026A-AFE3-F601-44A1-49EA31ACCDF1}" dt="2024-12-09T20:56:27.864" v="315"/>
          <ac:spMkLst>
            <pc:docMk/>
            <pc:sldMk cId="1468606510" sldId="279"/>
            <ac:spMk id="2" creationId="{4B338246-CA1C-7F36-1BC9-ADA60D27D540}"/>
          </ac:spMkLst>
        </pc:spChg>
        <pc:spChg chg="del">
          <ac:chgData name="Mohan DASH" userId="S::mohan.dash@buawei.com::6ce73f48-0827-4f8d-9619-b92379c49fa6" providerId="AD" clId="Web-{E304026A-AFE3-F601-44A1-49EA31ACCDF1}" dt="2024-12-09T20:44:42.300" v="230"/>
          <ac:spMkLst>
            <pc:docMk/>
            <pc:sldMk cId="1468606510" sldId="279"/>
            <ac:spMk id="8" creationId="{00475556-653E-299F-2481-C2EBFBCF3966}"/>
          </ac:spMkLst>
        </pc:spChg>
        <pc:spChg chg="add">
          <ac:chgData name="Mohan DASH" userId="S::mohan.dash@buawei.com::6ce73f48-0827-4f8d-9619-b92379c49fa6" providerId="AD" clId="Web-{E304026A-AFE3-F601-44A1-49EA31ACCDF1}" dt="2024-12-09T20:56:27.864" v="315"/>
          <ac:spMkLst>
            <pc:docMk/>
            <pc:sldMk cId="1468606510" sldId="279"/>
            <ac:spMk id="9" creationId="{1199E1B1-A8C0-4FE8-A5A8-1CB41D69F857}"/>
          </ac:spMkLst>
        </pc:spChg>
        <pc:spChg chg="add">
          <ac:chgData name="Mohan DASH" userId="S::mohan.dash@buawei.com::6ce73f48-0827-4f8d-9619-b92379c49fa6" providerId="AD" clId="Web-{E304026A-AFE3-F601-44A1-49EA31ACCDF1}" dt="2024-12-09T20:56:27.864" v="315"/>
          <ac:spMkLst>
            <pc:docMk/>
            <pc:sldMk cId="1468606510" sldId="279"/>
            <ac:spMk id="11" creationId="{A8384FB5-9ADC-4DDC-881B-597D56F5B15D}"/>
          </ac:spMkLst>
        </pc:spChg>
        <pc:spChg chg="add del">
          <ac:chgData name="Mohan DASH" userId="S::mohan.dash@buawei.com::6ce73f48-0827-4f8d-9619-b92379c49fa6" providerId="AD" clId="Web-{E304026A-AFE3-F601-44A1-49EA31ACCDF1}" dt="2024-12-09T20:47:59.941" v="246"/>
          <ac:spMkLst>
            <pc:docMk/>
            <pc:sldMk cId="1468606510" sldId="279"/>
            <ac:spMk id="12" creationId="{99ED5833-B85B-4103-8A3B-CAB0308E6C15}"/>
          </ac:spMkLst>
        </pc:spChg>
        <pc:spChg chg="add del">
          <ac:chgData name="Mohan DASH" userId="S::mohan.dash@buawei.com::6ce73f48-0827-4f8d-9619-b92379c49fa6" providerId="AD" clId="Web-{E304026A-AFE3-F601-44A1-49EA31ACCDF1}" dt="2024-12-09T20:48:07.004" v="248"/>
          <ac:spMkLst>
            <pc:docMk/>
            <pc:sldMk cId="1468606510" sldId="279"/>
            <ac:spMk id="14" creationId="{99ED5833-B85B-4103-8A3B-CAB0308E6C15}"/>
          </ac:spMkLst>
        </pc:spChg>
        <pc:spChg chg="add">
          <ac:chgData name="Mohan DASH" userId="S::mohan.dash@buawei.com::6ce73f48-0827-4f8d-9619-b92379c49fa6" providerId="AD" clId="Web-{E304026A-AFE3-F601-44A1-49EA31ACCDF1}" dt="2024-12-09T20:56:27.864" v="315"/>
          <ac:spMkLst>
            <pc:docMk/>
            <pc:sldMk cId="1468606510" sldId="279"/>
            <ac:spMk id="15" creationId="{84A8DE83-DE75-4B41-9DB4-A7EC0B0DEC0B}"/>
          </ac:spMkLst>
        </pc:spChg>
        <pc:spChg chg="add">
          <ac:chgData name="Mohan DASH" userId="S::mohan.dash@buawei.com::6ce73f48-0827-4f8d-9619-b92379c49fa6" providerId="AD" clId="Web-{E304026A-AFE3-F601-44A1-49EA31ACCDF1}" dt="2024-12-09T20:56:27.864" v="315"/>
          <ac:spMkLst>
            <pc:docMk/>
            <pc:sldMk cId="1468606510" sldId="279"/>
            <ac:spMk id="17" creationId="{A7009A0A-BEF5-4EAC-AF15-E4F9F002E239}"/>
          </ac:spMkLst>
        </pc:spChg>
        <pc:graphicFrameChg chg="del">
          <ac:chgData name="Mohan DASH" userId="S::mohan.dash@buawei.com::6ce73f48-0827-4f8d-9619-b92379c49fa6" providerId="AD" clId="Web-{E304026A-AFE3-F601-44A1-49EA31ACCDF1}" dt="2024-12-09T20:44:42.300" v="229"/>
          <ac:graphicFrameMkLst>
            <pc:docMk/>
            <pc:sldMk cId="1468606510" sldId="279"/>
            <ac:graphicFrameMk id="13" creationId="{B26E190B-B79E-D186-2B09-774948857058}"/>
          </ac:graphicFrameMkLst>
        </pc:graphicFrameChg>
        <pc:picChg chg="add mod">
          <ac:chgData name="Mohan DASH" userId="S::mohan.dash@buawei.com::6ce73f48-0827-4f8d-9619-b92379c49fa6" providerId="AD" clId="Web-{E304026A-AFE3-F601-44A1-49EA31ACCDF1}" dt="2024-12-09T20:56:27.864" v="315"/>
          <ac:picMkLst>
            <pc:docMk/>
            <pc:sldMk cId="1468606510" sldId="279"/>
            <ac:picMk id="6" creationId="{0B05342E-9202-3BBC-5793-BB7803A20561}"/>
          </ac:picMkLst>
        </pc:picChg>
        <pc:picChg chg="add del mod">
          <ac:chgData name="Mohan DASH" userId="S::mohan.dash@buawei.com::6ce73f48-0827-4f8d-9619-b92379c49fa6" providerId="AD" clId="Web-{E304026A-AFE3-F601-44A1-49EA31ACCDF1}" dt="2024-12-09T20:48:36.582" v="257"/>
          <ac:picMkLst>
            <pc:docMk/>
            <pc:sldMk cId="1468606510" sldId="279"/>
            <ac:picMk id="7" creationId="{E74AA752-A4A3-5DF4-0426-C8E35238AE85}"/>
          </ac:picMkLst>
        </pc:picChg>
      </pc:sldChg>
      <pc:sldChg chg="addSp delSp modSp add mod replId setBg">
        <pc:chgData name="Mohan DASH" userId="S::mohan.dash@buawei.com::6ce73f48-0827-4f8d-9619-b92379c49fa6" providerId="AD" clId="Web-{E304026A-AFE3-F601-44A1-49EA31ACCDF1}" dt="2024-12-09T20:56:34.536" v="316"/>
        <pc:sldMkLst>
          <pc:docMk/>
          <pc:sldMk cId="3049353812" sldId="280"/>
        </pc:sldMkLst>
        <pc:spChg chg="mod">
          <ac:chgData name="Mohan DASH" userId="S::mohan.dash@buawei.com::6ce73f48-0827-4f8d-9619-b92379c49fa6" providerId="AD" clId="Web-{E304026A-AFE3-F601-44A1-49EA31ACCDF1}" dt="2024-12-09T20:56:34.536" v="316"/>
          <ac:spMkLst>
            <pc:docMk/>
            <pc:sldMk cId="3049353812" sldId="280"/>
            <ac:spMk id="2" creationId="{4B338246-CA1C-7F36-1BC9-ADA60D27D540}"/>
          </ac:spMkLst>
        </pc:spChg>
        <pc:spChg chg="add">
          <ac:chgData name="Mohan DASH" userId="S::mohan.dash@buawei.com::6ce73f48-0827-4f8d-9619-b92379c49fa6" providerId="AD" clId="Web-{E304026A-AFE3-F601-44A1-49EA31ACCDF1}" dt="2024-12-09T20:56:34.536" v="316"/>
          <ac:spMkLst>
            <pc:docMk/>
            <pc:sldMk cId="3049353812" sldId="280"/>
            <ac:spMk id="12" creationId="{A8384FB5-9ADC-4DDC-881B-597D56F5B15D}"/>
          </ac:spMkLst>
        </pc:spChg>
        <pc:spChg chg="add">
          <ac:chgData name="Mohan DASH" userId="S::mohan.dash@buawei.com::6ce73f48-0827-4f8d-9619-b92379c49fa6" providerId="AD" clId="Web-{E304026A-AFE3-F601-44A1-49EA31ACCDF1}" dt="2024-12-09T20:56:34.536" v="316"/>
          <ac:spMkLst>
            <pc:docMk/>
            <pc:sldMk cId="3049353812" sldId="280"/>
            <ac:spMk id="14" creationId="{1199E1B1-A8C0-4FE8-A5A8-1CB41D69F857}"/>
          </ac:spMkLst>
        </pc:spChg>
        <pc:spChg chg="add">
          <ac:chgData name="Mohan DASH" userId="S::mohan.dash@buawei.com::6ce73f48-0827-4f8d-9619-b92379c49fa6" providerId="AD" clId="Web-{E304026A-AFE3-F601-44A1-49EA31ACCDF1}" dt="2024-12-09T20:56:34.536" v="316"/>
          <ac:spMkLst>
            <pc:docMk/>
            <pc:sldMk cId="3049353812" sldId="280"/>
            <ac:spMk id="16" creationId="{84A8DE83-DE75-4B41-9DB4-A7EC0B0DEC0B}"/>
          </ac:spMkLst>
        </pc:spChg>
        <pc:spChg chg="add">
          <ac:chgData name="Mohan DASH" userId="S::mohan.dash@buawei.com::6ce73f48-0827-4f8d-9619-b92379c49fa6" providerId="AD" clId="Web-{E304026A-AFE3-F601-44A1-49EA31ACCDF1}" dt="2024-12-09T20:56:34.536" v="316"/>
          <ac:spMkLst>
            <pc:docMk/>
            <pc:sldMk cId="3049353812" sldId="280"/>
            <ac:spMk id="18" creationId="{A7009A0A-BEF5-4EAC-AF15-E4F9F002E239}"/>
          </ac:spMkLst>
        </pc:spChg>
        <pc:picChg chg="del">
          <ac:chgData name="Mohan DASH" userId="S::mohan.dash@buawei.com::6ce73f48-0827-4f8d-9619-b92379c49fa6" providerId="AD" clId="Web-{E304026A-AFE3-F601-44A1-49EA31ACCDF1}" dt="2024-12-09T20:48:26.926" v="253"/>
          <ac:picMkLst>
            <pc:docMk/>
            <pc:sldMk cId="3049353812" sldId="280"/>
            <ac:picMk id="6" creationId="{0B05342E-9202-3BBC-5793-BB7803A20561}"/>
          </ac:picMkLst>
        </pc:picChg>
        <pc:picChg chg="mod">
          <ac:chgData name="Mohan DASH" userId="S::mohan.dash@buawei.com::6ce73f48-0827-4f8d-9619-b92379c49fa6" providerId="AD" clId="Web-{E304026A-AFE3-F601-44A1-49EA31ACCDF1}" dt="2024-12-09T20:56:34.536" v="316"/>
          <ac:picMkLst>
            <pc:docMk/>
            <pc:sldMk cId="3049353812" sldId="280"/>
            <ac:picMk id="7" creationId="{E74AA752-A4A3-5DF4-0426-C8E35238AE85}"/>
          </ac:picMkLst>
        </pc:picChg>
      </pc:sldChg>
      <pc:sldChg chg="addSp delSp modSp add mod ord replId setBg">
        <pc:chgData name="Mohan DASH" userId="S::mohan.dash@buawei.com::6ce73f48-0827-4f8d-9619-b92379c49fa6" providerId="AD" clId="Web-{E304026A-AFE3-F601-44A1-49EA31ACCDF1}" dt="2024-12-09T20:55:16.707" v="314"/>
        <pc:sldMkLst>
          <pc:docMk/>
          <pc:sldMk cId="2443761634" sldId="281"/>
        </pc:sldMkLst>
        <pc:spChg chg="add mod">
          <ac:chgData name="Mohan DASH" userId="S::mohan.dash@buawei.com::6ce73f48-0827-4f8d-9619-b92379c49fa6" providerId="AD" clId="Web-{E304026A-AFE3-F601-44A1-49EA31ACCDF1}" dt="2024-12-09T20:55:00.848" v="313"/>
          <ac:spMkLst>
            <pc:docMk/>
            <pc:sldMk cId="2443761634" sldId="281"/>
            <ac:spMk id="2" creationId="{22DEF337-3403-74C3-FFC4-F6ABA47C3450}"/>
          </ac:spMkLst>
        </pc:spChg>
        <pc:spChg chg="add">
          <ac:chgData name="Mohan DASH" userId="S::mohan.dash@buawei.com::6ce73f48-0827-4f8d-9619-b92379c49fa6" providerId="AD" clId="Web-{E304026A-AFE3-F601-44A1-49EA31ACCDF1}" dt="2024-12-09T20:55:00.848" v="313"/>
          <ac:spMkLst>
            <pc:docMk/>
            <pc:sldMk cId="2443761634" sldId="281"/>
            <ac:spMk id="10" creationId="{B50AB553-2A96-4A92-96F2-93548E096954}"/>
          </ac:spMkLst>
        </pc:spChg>
        <pc:graphicFrameChg chg="add del mod modGraphic">
          <ac:chgData name="Mohan DASH" userId="S::mohan.dash@buawei.com::6ce73f48-0827-4f8d-9619-b92379c49fa6" providerId="AD" clId="Web-{E304026A-AFE3-F601-44A1-49EA31ACCDF1}" dt="2024-12-09T20:55:00.848" v="313"/>
          <ac:graphicFrameMkLst>
            <pc:docMk/>
            <pc:sldMk cId="2443761634" sldId="281"/>
            <ac:graphicFrameMk id="3" creationId="{248DA6E1-688C-7404-1B1C-53D8527C3D11}"/>
          </ac:graphicFrameMkLst>
        </pc:graphicFrameChg>
        <pc:graphicFrameChg chg="add">
          <ac:chgData name="Mohan DASH" userId="S::mohan.dash@buawei.com::6ce73f48-0827-4f8d-9619-b92379c49fa6" providerId="AD" clId="Web-{E304026A-AFE3-F601-44A1-49EA31ACCDF1}" dt="2024-12-09T20:55:00.848" v="313"/>
          <ac:graphicFrameMkLst>
            <pc:docMk/>
            <pc:sldMk cId="2443761634" sldId="281"/>
            <ac:graphicFrameMk id="5" creationId="{5B5AC5C6-F2D3-7F90-E5CD-E3B75432F36F}"/>
          </ac:graphicFrameMkLst>
        </pc:graphicFrameChg>
        <pc:picChg chg="add del">
          <ac:chgData name="Mohan DASH" userId="S::mohan.dash@buawei.com::6ce73f48-0827-4f8d-9619-b92379c49fa6" providerId="AD" clId="Web-{E304026A-AFE3-F601-44A1-49EA31ACCDF1}" dt="2024-12-09T20:55:16.707" v="314"/>
          <ac:picMkLst>
            <pc:docMk/>
            <pc:sldMk cId="2443761634" sldId="281"/>
            <ac:picMk id="6" creationId="{AF110542-64B7-0F46-F418-6F6188F54FEC}"/>
          </ac:picMkLst>
        </pc:picChg>
        <pc:picChg chg="del">
          <ac:chgData name="Mohan DASH" userId="S::mohan.dash@buawei.com::6ce73f48-0827-4f8d-9619-b92379c49fa6" providerId="AD" clId="Web-{E304026A-AFE3-F601-44A1-49EA31ACCDF1}" dt="2024-12-09T20:52:48.957" v="267"/>
          <ac:picMkLst>
            <pc:docMk/>
            <pc:sldMk cId="2443761634" sldId="281"/>
            <ac:picMk id="15" creationId="{8150ED3E-4759-2D0F-41DE-1B29D298AAFB}"/>
          </ac:picMkLst>
        </pc:picChg>
      </pc:sldChg>
      <pc:sldChg chg="add ord replId">
        <pc:chgData name="Mohan DASH" userId="S::mohan.dash@buawei.com::6ce73f48-0827-4f8d-9619-b92379c49fa6" providerId="AD" clId="Web-{E304026A-AFE3-F601-44A1-49EA31ACCDF1}" dt="2024-12-09T20:59:54.661" v="340"/>
        <pc:sldMkLst>
          <pc:docMk/>
          <pc:sldMk cId="918951552" sldId="282"/>
        </pc:sldMkLst>
      </pc:sldChg>
      <pc:sldChg chg="addSp delSp modSp add replId">
        <pc:chgData name="Mohan DASH" userId="S::mohan.dash@buawei.com::6ce73f48-0827-4f8d-9619-b92379c49fa6" providerId="AD" clId="Web-{E304026A-AFE3-F601-44A1-49EA31ACCDF1}" dt="2024-12-09T21:01:09.067" v="348" actId="1076"/>
        <pc:sldMkLst>
          <pc:docMk/>
          <pc:sldMk cId="2555685486" sldId="283"/>
        </pc:sldMkLst>
        <pc:spChg chg="mod">
          <ac:chgData name="Mohan DASH" userId="S::mohan.dash@buawei.com::6ce73f48-0827-4f8d-9619-b92379c49fa6" providerId="AD" clId="Web-{E304026A-AFE3-F601-44A1-49EA31ACCDF1}" dt="2024-12-09T21:00:25.411" v="345" actId="20577"/>
          <ac:spMkLst>
            <pc:docMk/>
            <pc:sldMk cId="2555685486" sldId="283"/>
            <ac:spMk id="2" creationId="{4B338246-CA1C-7F36-1BC9-ADA60D27D540}"/>
          </ac:spMkLst>
        </pc:spChg>
        <pc:picChg chg="add mod">
          <ac:chgData name="Mohan DASH" userId="S::mohan.dash@buawei.com::6ce73f48-0827-4f8d-9619-b92379c49fa6" providerId="AD" clId="Web-{E304026A-AFE3-F601-44A1-49EA31ACCDF1}" dt="2024-12-09T21:01:09.067" v="348" actId="1076"/>
          <ac:picMkLst>
            <pc:docMk/>
            <pc:sldMk cId="2555685486" sldId="283"/>
            <ac:picMk id="3" creationId="{E76E204B-AB20-6DA3-0638-3FDE33CEF365}"/>
          </ac:picMkLst>
        </pc:picChg>
        <pc:picChg chg="del">
          <ac:chgData name="Mohan DASH" userId="S::mohan.dash@buawei.com::6ce73f48-0827-4f8d-9619-b92379c49fa6" providerId="AD" clId="Web-{E304026A-AFE3-F601-44A1-49EA31ACCDF1}" dt="2024-12-09T21:00:27.036" v="346"/>
          <ac:picMkLst>
            <pc:docMk/>
            <pc:sldMk cId="2555685486" sldId="283"/>
            <ac:picMk id="7" creationId="{E74AA752-A4A3-5DF4-0426-C8E35238AE85}"/>
          </ac:picMkLst>
        </pc:picChg>
      </pc:sldChg>
    </pc:docChg>
  </pc:docChgLst>
  <pc:docChgLst>
    <pc:chgData name="Mohan DASH" userId="S::mohan.dash@buawei.com::6ce73f48-0827-4f8d-9619-b92379c49fa6" providerId="AD" clId="Web-{2BB0368C-6763-B0FC-5504-F70D011FE2EF}"/>
    <pc:docChg chg="modSld">
      <pc:chgData name="Mohan DASH" userId="S::mohan.dash@buawei.com::6ce73f48-0827-4f8d-9619-b92379c49fa6" providerId="AD" clId="Web-{2BB0368C-6763-B0FC-5504-F70D011FE2EF}" dt="2024-12-01T19:43:49.140" v="8" actId="14100"/>
      <pc:docMkLst>
        <pc:docMk/>
      </pc:docMkLst>
      <pc:sldChg chg="delSp modSp delAnim">
        <pc:chgData name="Mohan DASH" userId="S::mohan.dash@buawei.com::6ce73f48-0827-4f8d-9619-b92379c49fa6" providerId="AD" clId="Web-{2BB0368C-6763-B0FC-5504-F70D011FE2EF}" dt="2024-12-01T19:43:49.140" v="8" actId="14100"/>
        <pc:sldMkLst>
          <pc:docMk/>
          <pc:sldMk cId="3803388177" sldId="258"/>
        </pc:sldMkLst>
        <pc:spChg chg="mod">
          <ac:chgData name="Mohan DASH" userId="S::mohan.dash@buawei.com::6ce73f48-0827-4f8d-9619-b92379c49fa6" providerId="AD" clId="Web-{2BB0368C-6763-B0FC-5504-F70D011FE2EF}" dt="2024-12-01T19:43:43.796" v="3" actId="1076"/>
          <ac:spMkLst>
            <pc:docMk/>
            <pc:sldMk cId="3803388177" sldId="258"/>
            <ac:spMk id="6" creationId="{958E79CC-B28D-9F12-0826-C907C1D45BDD}"/>
          </ac:spMkLst>
        </pc:spChg>
        <pc:spChg chg="del">
          <ac:chgData name="Mohan DASH" userId="S::mohan.dash@buawei.com::6ce73f48-0827-4f8d-9619-b92379c49fa6" providerId="AD" clId="Web-{2BB0368C-6763-B0FC-5504-F70D011FE2EF}" dt="2024-12-01T19:43:30.671" v="0"/>
          <ac:spMkLst>
            <pc:docMk/>
            <pc:sldMk cId="3803388177" sldId="258"/>
            <ac:spMk id="8" creationId="{83F60408-AFE4-6C50-A26E-7B48726903B9}"/>
          </ac:spMkLst>
        </pc:spChg>
        <pc:spChg chg="del">
          <ac:chgData name="Mohan DASH" userId="S::mohan.dash@buawei.com::6ce73f48-0827-4f8d-9619-b92379c49fa6" providerId="AD" clId="Web-{2BB0368C-6763-B0FC-5504-F70D011FE2EF}" dt="2024-12-01T19:43:31.858" v="1"/>
          <ac:spMkLst>
            <pc:docMk/>
            <pc:sldMk cId="3803388177" sldId="258"/>
            <ac:spMk id="11" creationId="{60D4A933-96F3-1146-6F20-B466EE166465}"/>
          </ac:spMkLst>
        </pc:spChg>
        <pc:spChg chg="mod">
          <ac:chgData name="Mohan DASH" userId="S::mohan.dash@buawei.com::6ce73f48-0827-4f8d-9619-b92379c49fa6" providerId="AD" clId="Web-{2BB0368C-6763-B0FC-5504-F70D011FE2EF}" dt="2024-12-01T19:43:49.140" v="8" actId="14100"/>
          <ac:spMkLst>
            <pc:docMk/>
            <pc:sldMk cId="3803388177" sldId="258"/>
            <ac:spMk id="12" creationId="{5E3008C9-F48B-FA47-86AA-C312C504C703}"/>
          </ac:spMkLst>
        </pc:spChg>
        <pc:spChg chg="mod">
          <ac:chgData name="Mohan DASH" userId="S::mohan.dash@buawei.com::6ce73f48-0827-4f8d-9619-b92379c49fa6" providerId="AD" clId="Web-{2BB0368C-6763-B0FC-5504-F70D011FE2EF}" dt="2024-12-01T19:43:43.828" v="6" actId="1076"/>
          <ac:spMkLst>
            <pc:docMk/>
            <pc:sldMk cId="3803388177" sldId="258"/>
            <ac:spMk id="13" creationId="{F298DFC8-97ED-8CCF-181D-C27888AAB84C}"/>
          </ac:spMkLst>
        </pc:spChg>
        <pc:picChg chg="mod">
          <ac:chgData name="Mohan DASH" userId="S::mohan.dash@buawei.com::6ce73f48-0827-4f8d-9619-b92379c49fa6" providerId="AD" clId="Web-{2BB0368C-6763-B0FC-5504-F70D011FE2EF}" dt="2024-12-01T19:43:43.796" v="2" actId="1076"/>
          <ac:picMkLst>
            <pc:docMk/>
            <pc:sldMk cId="3803388177" sldId="258"/>
            <ac:picMk id="5" creationId="{4B61D56E-376A-D126-2E71-D452EC3DCE11}"/>
          </ac:picMkLst>
        </pc:picChg>
        <pc:picChg chg="mod">
          <ac:chgData name="Mohan DASH" userId="S::mohan.dash@buawei.com::6ce73f48-0827-4f8d-9619-b92379c49fa6" providerId="AD" clId="Web-{2BB0368C-6763-B0FC-5504-F70D011FE2EF}" dt="2024-12-01T19:43:43.812" v="4" actId="1076"/>
          <ac:picMkLst>
            <pc:docMk/>
            <pc:sldMk cId="3803388177" sldId="258"/>
            <ac:picMk id="10" creationId="{BEE492D6-AE8F-B937-A663-DF4C1E6A56C7}"/>
          </ac:picMkLst>
        </pc:picChg>
      </pc:sldChg>
    </pc:docChg>
  </pc:docChgLst>
  <pc:docChgLst>
    <pc:chgData name="Mohan DASH" userId="S::mohan.dash@buawei.com::6ce73f48-0827-4f8d-9619-b92379c49fa6" providerId="AD" clId="Web-{EBCA3381-4204-B3DC-D118-29565AAE0F6E}"/>
    <pc:docChg chg="addSld modSld sldOrd">
      <pc:chgData name="Mohan DASH" userId="S::mohan.dash@buawei.com::6ce73f48-0827-4f8d-9619-b92379c49fa6" providerId="AD" clId="Web-{EBCA3381-4204-B3DC-D118-29565AAE0F6E}" dt="2024-12-31T10:23:42.923" v="31" actId="1076"/>
      <pc:docMkLst>
        <pc:docMk/>
      </pc:docMkLst>
      <pc:sldChg chg="addSp modSp new mod ord modTransition setBg addAnim">
        <pc:chgData name="Mohan DASH" userId="S::mohan.dash@buawei.com::6ce73f48-0827-4f8d-9619-b92379c49fa6" providerId="AD" clId="Web-{EBCA3381-4204-B3DC-D118-29565AAE0F6E}" dt="2024-12-31T10:23:42.923" v="31" actId="1076"/>
        <pc:sldMkLst>
          <pc:docMk/>
          <pc:sldMk cId="1434807189" sldId="284"/>
        </pc:sldMkLst>
        <pc:picChg chg="add mod">
          <ac:chgData name="Mohan DASH" userId="S::mohan.dash@buawei.com::6ce73f48-0827-4f8d-9619-b92379c49fa6" providerId="AD" clId="Web-{EBCA3381-4204-B3DC-D118-29565AAE0F6E}" dt="2024-12-31T10:23:42.923" v="31" actId="1076"/>
          <ac:picMkLst>
            <pc:docMk/>
            <pc:sldMk cId="1434807189" sldId="284"/>
            <ac:picMk id="2" creationId="{9DCF70C2-DDDE-BF42-4D29-BCC2946DA91A}"/>
          </ac:picMkLst>
        </pc:picChg>
        <pc:picChg chg="add mod">
          <ac:chgData name="Mohan DASH" userId="S::mohan.dash@buawei.com::6ce73f48-0827-4f8d-9619-b92379c49fa6" providerId="AD" clId="Web-{EBCA3381-4204-B3DC-D118-29565AAE0F6E}" dt="2024-12-31T10:22:24.324" v="24" actId="1076"/>
          <ac:picMkLst>
            <pc:docMk/>
            <pc:sldMk cId="1434807189" sldId="284"/>
            <ac:picMk id="3" creationId="{C50F261E-3910-285C-EDE0-88CB1B070288}"/>
          </ac:picMkLst>
        </pc:picChg>
        <pc:picChg chg="add mod">
          <ac:chgData name="Mohan DASH" userId="S::mohan.dash@buawei.com::6ce73f48-0827-4f8d-9619-b92379c49fa6" providerId="AD" clId="Web-{EBCA3381-4204-B3DC-D118-29565AAE0F6E}" dt="2024-12-31T10:23:30.516" v="28" actId="14100"/>
          <ac:picMkLst>
            <pc:docMk/>
            <pc:sldMk cId="1434807189" sldId="284"/>
            <ac:picMk id="4" creationId="{810CE0DC-8FE4-9D03-8078-7F3147D6394B}"/>
          </ac:picMkLst>
        </pc:picChg>
      </pc:sldChg>
      <pc:sldChg chg="addSp delSp modSp add mod ord replId setBg">
        <pc:chgData name="Mohan DASH" userId="S::mohan.dash@buawei.com::6ce73f48-0827-4f8d-9619-b92379c49fa6" providerId="AD" clId="Web-{EBCA3381-4204-B3DC-D118-29565AAE0F6E}" dt="2024-12-31T10:21:21.039" v="21"/>
        <pc:sldMkLst>
          <pc:docMk/>
          <pc:sldMk cId="3760488144" sldId="285"/>
        </pc:sldMkLst>
        <pc:spChg chg="add del">
          <ac:chgData name="Mohan DASH" userId="S::mohan.dash@buawei.com::6ce73f48-0827-4f8d-9619-b92379c49fa6" providerId="AD" clId="Web-{EBCA3381-4204-B3DC-D118-29565AAE0F6E}" dt="2024-12-31T10:21:08.726" v="18"/>
          <ac:spMkLst>
            <pc:docMk/>
            <pc:sldMk cId="3760488144" sldId="285"/>
            <ac:spMk id="9" creationId="{42A4FC2C-047E-45A5-965D-8E1E3BF09BC6}"/>
          </ac:spMkLst>
        </pc:spChg>
        <pc:spChg chg="add">
          <ac:chgData name="Mohan DASH" userId="S::mohan.dash@buawei.com::6ce73f48-0827-4f8d-9619-b92379c49fa6" providerId="AD" clId="Web-{EBCA3381-4204-B3DC-D118-29565AAE0F6E}" dt="2024-12-31T10:21:08.726" v="19"/>
          <ac:spMkLst>
            <pc:docMk/>
            <pc:sldMk cId="3760488144" sldId="285"/>
            <ac:spMk id="11" creationId="{6680F1D3-7650-4307-A001-0163AD371D29}"/>
          </ac:spMkLst>
        </pc:spChg>
        <pc:picChg chg="del">
          <ac:chgData name="Mohan DASH" userId="S::mohan.dash@buawei.com::6ce73f48-0827-4f8d-9619-b92379c49fa6" providerId="AD" clId="Web-{EBCA3381-4204-B3DC-D118-29565AAE0F6E}" dt="2024-12-31T10:20:20.551" v="10"/>
          <ac:picMkLst>
            <pc:docMk/>
            <pc:sldMk cId="3760488144" sldId="285"/>
            <ac:picMk id="2" creationId="{9DCF70C2-DDDE-BF42-4D29-BCC2946DA91A}"/>
          </ac:picMkLst>
        </pc:picChg>
        <pc:picChg chg="del">
          <ac:chgData name="Mohan DASH" userId="S::mohan.dash@buawei.com::6ce73f48-0827-4f8d-9619-b92379c49fa6" providerId="AD" clId="Web-{EBCA3381-4204-B3DC-D118-29565AAE0F6E}" dt="2024-12-31T10:20:20.551" v="9"/>
          <ac:picMkLst>
            <pc:docMk/>
            <pc:sldMk cId="3760488144" sldId="285"/>
            <ac:picMk id="3" creationId="{C50F261E-3910-285C-EDE0-88CB1B070288}"/>
          </ac:picMkLst>
        </pc:picChg>
        <pc:picChg chg="add mod">
          <ac:chgData name="Mohan DASH" userId="S::mohan.dash@buawei.com::6ce73f48-0827-4f8d-9619-b92379c49fa6" providerId="AD" clId="Web-{EBCA3381-4204-B3DC-D118-29565AAE0F6E}" dt="2024-12-31T10:21:08.726" v="19"/>
          <ac:picMkLst>
            <pc:docMk/>
            <pc:sldMk cId="3760488144" sldId="285"/>
            <ac:picMk id="4" creationId="{2D78CC38-ED5F-8DE5-22A4-3A8915B86ED7}"/>
          </ac:picMkLst>
        </pc:picChg>
      </pc:sldChg>
    </pc:docChg>
  </pc:docChgLst>
  <pc:docChgLst>
    <pc:chgData name="Mohan DASH" userId="S::mohan.dash@buawei.com::6ce73f48-0827-4f8d-9619-b92379c49fa6" providerId="AD" clId="Web-{242E372D-AB75-B8A2-E788-ED8B0F659EBE}"/>
    <pc:docChg chg="modSld">
      <pc:chgData name="Mohan DASH" userId="S::mohan.dash@buawei.com::6ce73f48-0827-4f8d-9619-b92379c49fa6" providerId="AD" clId="Web-{242E372D-AB75-B8A2-E788-ED8B0F659EBE}" dt="2024-12-15T12:39:35.724" v="10" actId="20577"/>
      <pc:docMkLst>
        <pc:docMk/>
      </pc:docMkLst>
      <pc:sldChg chg="modTransition">
        <pc:chgData name="Mohan DASH" userId="S::mohan.dash@buawei.com::6ce73f48-0827-4f8d-9619-b92379c49fa6" providerId="AD" clId="Web-{242E372D-AB75-B8A2-E788-ED8B0F659EBE}" dt="2024-12-15T12:39:14.989" v="4"/>
        <pc:sldMkLst>
          <pc:docMk/>
          <pc:sldMk cId="959905447" sldId="272"/>
        </pc:sldMkLst>
      </pc:sldChg>
      <pc:sldChg chg="modTransition">
        <pc:chgData name="Mohan DASH" userId="S::mohan.dash@buawei.com::6ce73f48-0827-4f8d-9619-b92379c49fa6" providerId="AD" clId="Web-{242E372D-AB75-B8A2-E788-ED8B0F659EBE}" dt="2024-12-15T12:39:14.989" v="5"/>
        <pc:sldMkLst>
          <pc:docMk/>
          <pc:sldMk cId="3305930266" sldId="273"/>
        </pc:sldMkLst>
      </pc:sldChg>
      <pc:sldChg chg="modTransition">
        <pc:chgData name="Mohan DASH" userId="S::mohan.dash@buawei.com::6ce73f48-0827-4f8d-9619-b92379c49fa6" providerId="AD" clId="Web-{242E372D-AB75-B8A2-E788-ED8B0F659EBE}" dt="2024-12-15T12:39:14.989" v="6"/>
        <pc:sldMkLst>
          <pc:docMk/>
          <pc:sldMk cId="3953317257" sldId="275"/>
        </pc:sldMkLst>
      </pc:sldChg>
      <pc:sldChg chg="modSp">
        <pc:chgData name="Mohan DASH" userId="S::mohan.dash@buawei.com::6ce73f48-0827-4f8d-9619-b92379c49fa6" providerId="AD" clId="Web-{242E372D-AB75-B8A2-E788-ED8B0F659EBE}" dt="2024-12-15T12:39:35.724" v="10" actId="20577"/>
        <pc:sldMkLst>
          <pc:docMk/>
          <pc:sldMk cId="1748890884" sldId="277"/>
        </pc:sldMkLst>
        <pc:spChg chg="mod">
          <ac:chgData name="Mohan DASH" userId="S::mohan.dash@buawei.com::6ce73f48-0827-4f8d-9619-b92379c49fa6" providerId="AD" clId="Web-{242E372D-AB75-B8A2-E788-ED8B0F659EBE}" dt="2024-12-15T12:39:35.724" v="10" actId="20577"/>
          <ac:spMkLst>
            <pc:docMk/>
            <pc:sldMk cId="1748890884" sldId="277"/>
            <ac:spMk id="16" creationId="{D7A0BB9B-EA41-5C27-13AD-6FDC036B93F2}"/>
          </ac:spMkLst>
        </pc:spChg>
      </pc:sldChg>
      <pc:sldChg chg="modTransition">
        <pc:chgData name="Mohan DASH" userId="S::mohan.dash@buawei.com::6ce73f48-0827-4f8d-9619-b92379c49fa6" providerId="AD" clId="Web-{242E372D-AB75-B8A2-E788-ED8B0F659EBE}" dt="2024-12-15T12:39:10.880" v="1"/>
        <pc:sldMkLst>
          <pc:docMk/>
          <pc:sldMk cId="3467530524" sldId="278"/>
        </pc:sldMkLst>
      </pc:sldChg>
      <pc:sldChg chg="modTransition">
        <pc:chgData name="Mohan DASH" userId="S::mohan.dash@buawei.com::6ce73f48-0827-4f8d-9619-b92379c49fa6" providerId="AD" clId="Web-{242E372D-AB75-B8A2-E788-ED8B0F659EBE}" dt="2024-12-15T12:39:04.676" v="0"/>
        <pc:sldMkLst>
          <pc:docMk/>
          <pc:sldMk cId="1468606510" sldId="279"/>
        </pc:sldMkLst>
      </pc:sldChg>
      <pc:sldChg chg="modTransition">
        <pc:chgData name="Mohan DASH" userId="S::mohan.dash@buawei.com::6ce73f48-0827-4f8d-9619-b92379c49fa6" providerId="AD" clId="Web-{242E372D-AB75-B8A2-E788-ED8B0F659EBE}" dt="2024-12-15T12:39:14.974" v="2"/>
        <pc:sldMkLst>
          <pc:docMk/>
          <pc:sldMk cId="3049353812" sldId="280"/>
        </pc:sldMkLst>
      </pc:sldChg>
      <pc:sldChg chg="modTransition">
        <pc:chgData name="Mohan DASH" userId="S::mohan.dash@buawei.com::6ce73f48-0827-4f8d-9619-b92379c49fa6" providerId="AD" clId="Web-{242E372D-AB75-B8A2-E788-ED8B0F659EBE}" dt="2024-12-15T12:39:14.974" v="3"/>
        <pc:sldMkLst>
          <pc:docMk/>
          <pc:sldMk cId="2555685486" sldId="283"/>
        </pc:sldMkLst>
      </pc:sldChg>
    </pc:docChg>
  </pc:docChgLst>
  <pc:docChgLst>
    <pc:chgData name="Mohan DASH" userId="S::mohan.dash@buawei.com::6ce73f48-0827-4f8d-9619-b92379c49fa6" providerId="AD" clId="Web-{9F0D621B-574F-2521-D910-10372B1D4B0D}"/>
    <pc:docChg chg="addSld modSld">
      <pc:chgData name="Mohan DASH" userId="S::mohan.dash@buawei.com::6ce73f48-0827-4f8d-9619-b92379c49fa6" providerId="AD" clId="Web-{9F0D621B-574F-2521-D910-10372B1D4B0D}" dt="2024-12-02T12:14:19.849" v="129"/>
      <pc:docMkLst>
        <pc:docMk/>
      </pc:docMkLst>
      <pc:sldChg chg="addSp delSp modSp add mod replId setBg modClrScheme delAnim setClrOvrMap chgLayout">
        <pc:chgData name="Mohan DASH" userId="S::mohan.dash@buawei.com::6ce73f48-0827-4f8d-9619-b92379c49fa6" providerId="AD" clId="Web-{9F0D621B-574F-2521-D910-10372B1D4B0D}" dt="2024-12-02T12:03:18.121" v="56"/>
        <pc:sldMkLst>
          <pc:docMk/>
          <pc:sldMk cId="1410775735" sldId="264"/>
        </pc:sldMkLst>
        <pc:spChg chg="del">
          <ac:chgData name="Mohan DASH" userId="S::mohan.dash@buawei.com::6ce73f48-0827-4f8d-9619-b92379c49fa6" providerId="AD" clId="Web-{9F0D621B-574F-2521-D910-10372B1D4B0D}" dt="2024-12-02T12:01:28.367" v="12"/>
          <ac:spMkLst>
            <pc:docMk/>
            <pc:sldMk cId="1410775735" sldId="264"/>
            <ac:spMk id="2" creationId="{67153FCD-252E-CA64-F222-A3E09315B6A6}"/>
          </ac:spMkLst>
        </pc:spChg>
        <pc:spChg chg="del">
          <ac:chgData name="Mohan DASH" userId="S::mohan.dash@buawei.com::6ce73f48-0827-4f8d-9619-b92379c49fa6" providerId="AD" clId="Web-{9F0D621B-574F-2521-D910-10372B1D4B0D}" dt="2024-12-02T12:01:30.539" v="13"/>
          <ac:spMkLst>
            <pc:docMk/>
            <pc:sldMk cId="1410775735" sldId="264"/>
            <ac:spMk id="3" creationId="{2A683696-1DA3-D3C9-CAC4-420444163E10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67" v="11"/>
          <ac:spMkLst>
            <pc:docMk/>
            <pc:sldMk cId="1410775735" sldId="264"/>
            <ac:spMk id="4" creationId="{491A5292-0446-4FF0-E099-63C813D8A23D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10"/>
          <ac:spMkLst>
            <pc:docMk/>
            <pc:sldMk cId="1410775735" sldId="264"/>
            <ac:spMk id="5" creationId="{E3207097-BD10-437A-7E77-D2FFEF4233BE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5"/>
          <ac:spMkLst>
            <pc:docMk/>
            <pc:sldMk cId="1410775735" sldId="264"/>
            <ac:spMk id="6" creationId="{FEF5059E-C3B1-8903-3A45-D68C7E1CFBD1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4"/>
          <ac:spMkLst>
            <pc:docMk/>
            <pc:sldMk cId="1410775735" sldId="264"/>
            <ac:spMk id="7" creationId="{6B24087F-0422-B5EC-FE1E-2E15E1665409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3"/>
          <ac:spMkLst>
            <pc:docMk/>
            <pc:sldMk cId="1410775735" sldId="264"/>
            <ac:spMk id="8" creationId="{5AC74E5E-E355-FFFF-69BD-6A1E3825EC7D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2"/>
          <ac:spMkLst>
            <pc:docMk/>
            <pc:sldMk cId="1410775735" sldId="264"/>
            <ac:spMk id="9" creationId="{0791ABD9-F49F-238E-A408-7177E0D94A80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1"/>
          <ac:spMkLst>
            <pc:docMk/>
            <pc:sldMk cId="1410775735" sldId="264"/>
            <ac:spMk id="11" creationId="{0C6B2E15-8054-316F-FACE-3CFA2F7F9F05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8"/>
          <ac:spMkLst>
            <pc:docMk/>
            <pc:sldMk cId="1410775735" sldId="264"/>
            <ac:spMk id="12" creationId="{64BA2A5B-91EE-BBDE-2C39-6E8DB5F6004D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7"/>
          <ac:spMkLst>
            <pc:docMk/>
            <pc:sldMk cId="1410775735" sldId="264"/>
            <ac:spMk id="13" creationId="{843357C9-91B4-ABA1-615D-9E6749FBF445}"/>
          </ac:spMkLst>
        </pc:spChg>
        <pc:spChg chg="del">
          <ac:chgData name="Mohan DASH" userId="S::mohan.dash@buawei.com::6ce73f48-0827-4f8d-9619-b92379c49fa6" providerId="AD" clId="Web-{9F0D621B-574F-2521-D910-10372B1D4B0D}" dt="2024-12-02T12:01:28.351" v="6"/>
          <ac:spMkLst>
            <pc:docMk/>
            <pc:sldMk cId="1410775735" sldId="264"/>
            <ac:spMk id="14" creationId="{DE8A151B-F6D2-904A-57AF-D29D77CC548D}"/>
          </ac:spMkLst>
        </pc:spChg>
        <pc:spChg chg="add del mod">
          <ac:chgData name="Mohan DASH" userId="S::mohan.dash@buawei.com::6ce73f48-0827-4f8d-9619-b92379c49fa6" providerId="AD" clId="Web-{9F0D621B-574F-2521-D910-10372B1D4B0D}" dt="2024-12-02T12:02:47.870" v="48"/>
          <ac:spMkLst>
            <pc:docMk/>
            <pc:sldMk cId="1410775735" sldId="264"/>
            <ac:spMk id="15" creationId="{0CF8C6FE-494D-5E75-D0A3-36DE42C9C7C9}"/>
          </ac:spMkLst>
        </pc:spChg>
        <pc:spChg chg="add mod ord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16" creationId="{D7A0BB9B-EA41-5C27-13AD-6FDC036B93F2}"/>
          </ac:spMkLst>
        </pc:spChg>
        <pc:spChg chg="add del mod ord">
          <ac:chgData name="Mohan DASH" userId="S::mohan.dash@buawei.com::6ce73f48-0827-4f8d-9619-b92379c49fa6" providerId="AD" clId="Web-{9F0D621B-574F-2521-D910-10372B1D4B0D}" dt="2024-12-02T12:03:09.683" v="54"/>
          <ac:spMkLst>
            <pc:docMk/>
            <pc:sldMk cId="1410775735" sldId="264"/>
            <ac:spMk id="17" creationId="{F7848E6C-8EA7-D697-9EB6-B320C706A6C8}"/>
          </ac:spMkLst>
        </pc:spChg>
        <pc:spChg chg="add del mod">
          <ac:chgData name="Mohan DASH" userId="S::mohan.dash@buawei.com::6ce73f48-0827-4f8d-9619-b92379c49fa6" providerId="AD" clId="Web-{9F0D621B-574F-2521-D910-10372B1D4B0D}" dt="2024-12-02T12:02:52.198" v="51"/>
          <ac:spMkLst>
            <pc:docMk/>
            <pc:sldMk cId="1410775735" sldId="264"/>
            <ac:spMk id="18" creationId="{3CBF9EEC-7EA3-F035-6084-827DF33EEC7D}"/>
          </ac:spMkLst>
        </pc:spChg>
        <pc:spChg chg="add del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22" creationId="{1A3C89F8-0D2F-47FF-B903-151248265F47}"/>
          </ac:spMkLst>
        </pc:spChg>
        <pc:spChg chg="add del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24" creationId="{C5CB530E-515E-412C-9DF1-5F8FFBD6F383}"/>
          </ac:spMkLst>
        </pc:spChg>
        <pc:spChg chg="add del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26" creationId="{712D4376-A578-4FF1-94FC-245E7A6A489F}"/>
          </ac:spMkLst>
        </pc:spChg>
        <pc:spChg chg="add del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28" creationId="{AEA7509D-F04F-40CB-A0B3-EEF16499CC9F}"/>
          </ac:spMkLst>
        </pc:spChg>
        <pc:spChg chg="add del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32" creationId="{508BEF50-7B1E-49A4-BC19-5F4F1D755E64}"/>
          </ac:spMkLst>
        </pc:spChg>
        <pc:spChg chg="add del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34" creationId="{3FBAD350-5664-4811-A208-657FB882D350}"/>
          </ac:spMkLst>
        </pc:spChg>
        <pc:spChg chg="add del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36" creationId="{C39ADB8F-D187-49D7-BDCF-C1B6DC727068}"/>
          </ac:spMkLst>
        </pc:spChg>
        <pc:spChg chg="add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41" creationId="{66B332A4-D438-4773-A77F-5ED49A448D9D}"/>
          </ac:spMkLst>
        </pc:spChg>
        <pc:spChg chg="add">
          <ac:chgData name="Mohan DASH" userId="S::mohan.dash@buawei.com::6ce73f48-0827-4f8d-9619-b92379c49fa6" providerId="AD" clId="Web-{9F0D621B-574F-2521-D910-10372B1D4B0D}" dt="2024-12-02T12:03:18.121" v="56"/>
          <ac:spMkLst>
            <pc:docMk/>
            <pc:sldMk cId="1410775735" sldId="264"/>
            <ac:spMk id="43" creationId="{DF9AD32D-FF05-44F4-BD4D-9CEE89B71EB9}"/>
          </ac:spMkLst>
        </pc:spChg>
        <pc:picChg chg="del">
          <ac:chgData name="Mohan DASH" userId="S::mohan.dash@buawei.com::6ce73f48-0827-4f8d-9619-b92379c49fa6" providerId="AD" clId="Web-{9F0D621B-574F-2521-D910-10372B1D4B0D}" dt="2024-12-02T12:01:28.351" v="9"/>
          <ac:picMkLst>
            <pc:docMk/>
            <pc:sldMk cId="1410775735" sldId="264"/>
            <ac:picMk id="10" creationId="{B8D2AF20-CFA8-083B-C16E-43FC5946304D}"/>
          </ac:picMkLst>
        </pc:picChg>
        <pc:cxnChg chg="add">
          <ac:chgData name="Mohan DASH" userId="S::mohan.dash@buawei.com::6ce73f48-0827-4f8d-9619-b92379c49fa6" providerId="AD" clId="Web-{9F0D621B-574F-2521-D910-10372B1D4B0D}" dt="2024-12-02T12:03:03.136" v="53"/>
          <ac:cxnSpMkLst>
            <pc:docMk/>
            <pc:sldMk cId="1410775735" sldId="264"/>
            <ac:cxnSpMk id="30" creationId="{56020367-4FD5-4596-8E10-C5F095CD8DBF}"/>
          </ac:cxnSpMkLst>
        </pc:cxnChg>
      </pc:sldChg>
      <pc:sldChg chg="addSp delSp modSp new">
        <pc:chgData name="Mohan DASH" userId="S::mohan.dash@buawei.com::6ce73f48-0827-4f8d-9619-b92379c49fa6" providerId="AD" clId="Web-{9F0D621B-574F-2521-D910-10372B1D4B0D}" dt="2024-12-02T12:10:19.746" v="110" actId="14100"/>
        <pc:sldMkLst>
          <pc:docMk/>
          <pc:sldMk cId="3319786604" sldId="265"/>
        </pc:sldMkLst>
        <pc:spChg chg="mod">
          <ac:chgData name="Mohan DASH" userId="S::mohan.dash@buawei.com::6ce73f48-0827-4f8d-9619-b92379c49fa6" providerId="AD" clId="Web-{9F0D621B-574F-2521-D910-10372B1D4B0D}" dt="2024-12-02T12:07:15.677" v="84" actId="20577"/>
          <ac:spMkLst>
            <pc:docMk/>
            <pc:sldMk cId="3319786604" sldId="265"/>
            <ac:spMk id="2" creationId="{4B338246-CA1C-7F36-1BC9-ADA60D27D540}"/>
          </ac:spMkLst>
        </pc:spChg>
        <pc:spChg chg="del">
          <ac:chgData name="Mohan DASH" userId="S::mohan.dash@buawei.com::6ce73f48-0827-4f8d-9619-b92379c49fa6" providerId="AD" clId="Web-{9F0D621B-574F-2521-D910-10372B1D4B0D}" dt="2024-12-02T12:04:55.812" v="65"/>
          <ac:spMkLst>
            <pc:docMk/>
            <pc:sldMk cId="3319786604" sldId="265"/>
            <ac:spMk id="3" creationId="{A935568D-D23B-3399-65A1-10D5E5947110}"/>
          </ac:spMkLst>
        </pc:spChg>
        <pc:spChg chg="add mod">
          <ac:chgData name="Mohan DASH" userId="S::mohan.dash@buawei.com::6ce73f48-0827-4f8d-9619-b92379c49fa6" providerId="AD" clId="Web-{9F0D621B-574F-2521-D910-10372B1D4B0D}" dt="2024-12-02T12:05:18.657" v="73" actId="1076"/>
          <ac:spMkLst>
            <pc:docMk/>
            <pc:sldMk cId="3319786604" sldId="265"/>
            <ac:spMk id="4" creationId="{211AA6EB-F90F-2960-C80B-7614059E8FCD}"/>
          </ac:spMkLst>
        </pc:spChg>
        <pc:picChg chg="add mod">
          <ac:chgData name="Mohan DASH" userId="S::mohan.dash@buawei.com::6ce73f48-0827-4f8d-9619-b92379c49fa6" providerId="AD" clId="Web-{9F0D621B-574F-2521-D910-10372B1D4B0D}" dt="2024-12-02T12:08:52.008" v="102" actId="1076"/>
          <ac:picMkLst>
            <pc:docMk/>
            <pc:sldMk cId="3319786604" sldId="265"/>
            <ac:picMk id="5" creationId="{603FEB1F-78BA-0F54-EAE5-36835DC0EBDA}"/>
          </ac:picMkLst>
        </pc:picChg>
        <pc:picChg chg="add mod">
          <ac:chgData name="Mohan DASH" userId="S::mohan.dash@buawei.com::6ce73f48-0827-4f8d-9619-b92379c49fa6" providerId="AD" clId="Web-{9F0D621B-574F-2521-D910-10372B1D4B0D}" dt="2024-12-02T12:08:52.024" v="103" actId="1076"/>
          <ac:picMkLst>
            <pc:docMk/>
            <pc:sldMk cId="3319786604" sldId="265"/>
            <ac:picMk id="6" creationId="{D04F349D-0420-A57C-FB58-13D411D636EE}"/>
          </ac:picMkLst>
        </pc:picChg>
        <pc:picChg chg="add mod">
          <ac:chgData name="Mohan DASH" userId="S::mohan.dash@buawei.com::6ce73f48-0827-4f8d-9619-b92379c49fa6" providerId="AD" clId="Web-{9F0D621B-574F-2521-D910-10372B1D4B0D}" dt="2024-12-02T12:08:48.415" v="100" actId="1076"/>
          <ac:picMkLst>
            <pc:docMk/>
            <pc:sldMk cId="3319786604" sldId="265"/>
            <ac:picMk id="7" creationId="{9A244AE6-161D-2AA3-CFB2-B57CC9269A5C}"/>
          </ac:picMkLst>
        </pc:picChg>
        <pc:picChg chg="add mod">
          <ac:chgData name="Mohan DASH" userId="S::mohan.dash@buawei.com::6ce73f48-0827-4f8d-9619-b92379c49fa6" providerId="AD" clId="Web-{9F0D621B-574F-2521-D910-10372B1D4B0D}" dt="2024-12-02T12:08:48.430" v="101" actId="1076"/>
          <ac:picMkLst>
            <pc:docMk/>
            <pc:sldMk cId="3319786604" sldId="265"/>
            <ac:picMk id="8" creationId="{E2B1D7F7-A16E-DD57-DF8D-A6C74D78BA24}"/>
          </ac:picMkLst>
        </pc:picChg>
        <pc:picChg chg="add mod">
          <ac:chgData name="Mohan DASH" userId="S::mohan.dash@buawei.com::6ce73f48-0827-4f8d-9619-b92379c49fa6" providerId="AD" clId="Web-{9F0D621B-574F-2521-D910-10372B1D4B0D}" dt="2024-12-02T12:09:46.807" v="107" actId="1076"/>
          <ac:picMkLst>
            <pc:docMk/>
            <pc:sldMk cId="3319786604" sldId="265"/>
            <ac:picMk id="9" creationId="{6FA37077-D344-57E0-06A3-C6D0FE214396}"/>
          </ac:picMkLst>
        </pc:picChg>
        <pc:picChg chg="add mod">
          <ac:chgData name="Mohan DASH" userId="S::mohan.dash@buawei.com::6ce73f48-0827-4f8d-9619-b92379c49fa6" providerId="AD" clId="Web-{9F0D621B-574F-2521-D910-10372B1D4B0D}" dt="2024-12-02T12:10:19.746" v="110" actId="14100"/>
          <ac:picMkLst>
            <pc:docMk/>
            <pc:sldMk cId="3319786604" sldId="265"/>
            <ac:picMk id="10" creationId="{F690B5F7-2645-CF81-4A3F-D24E2BC7012C}"/>
          </ac:picMkLst>
        </pc:picChg>
      </pc:sldChg>
      <pc:sldChg chg="addSp delSp modSp add replId">
        <pc:chgData name="Mohan DASH" userId="S::mohan.dash@buawei.com::6ce73f48-0827-4f8d-9619-b92379c49fa6" providerId="AD" clId="Web-{9F0D621B-574F-2521-D910-10372B1D4B0D}" dt="2024-12-02T12:14:19.849" v="129"/>
        <pc:sldMkLst>
          <pc:docMk/>
          <pc:sldMk cId="3703654105" sldId="266"/>
        </pc:sldMkLst>
        <pc:spChg chg="del">
          <ac:chgData name="Mohan DASH" userId="S::mohan.dash@buawei.com::6ce73f48-0827-4f8d-9619-b92379c49fa6" providerId="AD" clId="Web-{9F0D621B-574F-2521-D910-10372B1D4B0D}" dt="2024-12-02T12:12:48.158" v="118"/>
          <ac:spMkLst>
            <pc:docMk/>
            <pc:sldMk cId="3703654105" sldId="266"/>
            <ac:spMk id="4" creationId="{211AA6EB-F90F-2960-C80B-7614059E8FCD}"/>
          </ac:spMkLst>
        </pc:spChg>
        <pc:picChg chg="add del mod">
          <ac:chgData name="Mohan DASH" userId="S::mohan.dash@buawei.com::6ce73f48-0827-4f8d-9619-b92379c49fa6" providerId="AD" clId="Web-{9F0D621B-574F-2521-D910-10372B1D4B0D}" dt="2024-12-02T12:14:19.849" v="129"/>
          <ac:picMkLst>
            <pc:docMk/>
            <pc:sldMk cId="3703654105" sldId="266"/>
            <ac:picMk id="3" creationId="{0FB0E92D-E21A-FBF5-E007-2C355628B342}"/>
          </ac:picMkLst>
        </pc:picChg>
        <pc:picChg chg="del">
          <ac:chgData name="Mohan DASH" userId="S::mohan.dash@buawei.com::6ce73f48-0827-4f8d-9619-b92379c49fa6" providerId="AD" clId="Web-{9F0D621B-574F-2521-D910-10372B1D4B0D}" dt="2024-12-02T12:12:48.158" v="117"/>
          <ac:picMkLst>
            <pc:docMk/>
            <pc:sldMk cId="3703654105" sldId="266"/>
            <ac:picMk id="5" creationId="{603FEB1F-78BA-0F54-EAE5-36835DC0EBDA}"/>
          </ac:picMkLst>
        </pc:picChg>
        <pc:picChg chg="del">
          <ac:chgData name="Mohan DASH" userId="S::mohan.dash@buawei.com::6ce73f48-0827-4f8d-9619-b92379c49fa6" providerId="AD" clId="Web-{9F0D621B-574F-2521-D910-10372B1D4B0D}" dt="2024-12-02T12:12:48.158" v="116"/>
          <ac:picMkLst>
            <pc:docMk/>
            <pc:sldMk cId="3703654105" sldId="266"/>
            <ac:picMk id="6" creationId="{D04F349D-0420-A57C-FB58-13D411D636EE}"/>
          </ac:picMkLst>
        </pc:picChg>
        <pc:picChg chg="del">
          <ac:chgData name="Mohan DASH" userId="S::mohan.dash@buawei.com::6ce73f48-0827-4f8d-9619-b92379c49fa6" providerId="AD" clId="Web-{9F0D621B-574F-2521-D910-10372B1D4B0D}" dt="2024-12-02T12:12:48.158" v="115"/>
          <ac:picMkLst>
            <pc:docMk/>
            <pc:sldMk cId="3703654105" sldId="266"/>
            <ac:picMk id="7" creationId="{9A244AE6-161D-2AA3-CFB2-B57CC9269A5C}"/>
          </ac:picMkLst>
        </pc:picChg>
        <pc:picChg chg="del">
          <ac:chgData name="Mohan DASH" userId="S::mohan.dash@buawei.com::6ce73f48-0827-4f8d-9619-b92379c49fa6" providerId="AD" clId="Web-{9F0D621B-574F-2521-D910-10372B1D4B0D}" dt="2024-12-02T12:12:48.158" v="114"/>
          <ac:picMkLst>
            <pc:docMk/>
            <pc:sldMk cId="3703654105" sldId="266"/>
            <ac:picMk id="8" creationId="{E2B1D7F7-A16E-DD57-DF8D-A6C74D78BA24}"/>
          </ac:picMkLst>
        </pc:picChg>
        <pc:picChg chg="del">
          <ac:chgData name="Mohan DASH" userId="S::mohan.dash@buawei.com::6ce73f48-0827-4f8d-9619-b92379c49fa6" providerId="AD" clId="Web-{9F0D621B-574F-2521-D910-10372B1D4B0D}" dt="2024-12-02T12:12:48.158" v="113"/>
          <ac:picMkLst>
            <pc:docMk/>
            <pc:sldMk cId="3703654105" sldId="266"/>
            <ac:picMk id="9" creationId="{6FA37077-D344-57E0-06A3-C6D0FE214396}"/>
          </ac:picMkLst>
        </pc:picChg>
        <pc:picChg chg="del">
          <ac:chgData name="Mohan DASH" userId="S::mohan.dash@buawei.com::6ce73f48-0827-4f8d-9619-b92379c49fa6" providerId="AD" clId="Web-{9F0D621B-574F-2521-D910-10372B1D4B0D}" dt="2024-12-02T12:12:48.158" v="112"/>
          <ac:picMkLst>
            <pc:docMk/>
            <pc:sldMk cId="3703654105" sldId="266"/>
            <ac:picMk id="10" creationId="{F690B5F7-2645-CF81-4A3F-D24E2BC7012C}"/>
          </ac:picMkLst>
        </pc:picChg>
        <pc:picChg chg="add del mod">
          <ac:chgData name="Mohan DASH" userId="S::mohan.dash@buawei.com::6ce73f48-0827-4f8d-9619-b92379c49fa6" providerId="AD" clId="Web-{9F0D621B-574F-2521-D910-10372B1D4B0D}" dt="2024-12-02T12:14:19.005" v="128"/>
          <ac:picMkLst>
            <pc:docMk/>
            <pc:sldMk cId="3703654105" sldId="266"/>
            <ac:picMk id="11" creationId="{0D82EB52-4A59-A871-9D93-EDAD377AEC91}"/>
          </ac:picMkLst>
        </pc:picChg>
      </pc:sldChg>
    </pc:docChg>
  </pc:docChgLst>
  <pc:docChgLst>
    <pc:chgData name="Mohan DASH" userId="S::mohan.dash@buawei.com::6ce73f48-0827-4f8d-9619-b92379c49fa6" providerId="AD" clId="Web-{323EEBC9-1641-EBB0-B964-0F79A97BDC0A}"/>
    <pc:docChg chg="addSld delSld modSld">
      <pc:chgData name="Mohan DASH" userId="S::mohan.dash@buawei.com::6ce73f48-0827-4f8d-9619-b92379c49fa6" providerId="AD" clId="Web-{323EEBC9-1641-EBB0-B964-0F79A97BDC0A}" dt="2024-12-11T10:09:19.077" v="29"/>
      <pc:docMkLst>
        <pc:docMk/>
      </pc:docMkLst>
      <pc:sldChg chg="modSp add del addAnim">
        <pc:chgData name="Mohan DASH" userId="S::mohan.dash@buawei.com::6ce73f48-0827-4f8d-9619-b92379c49fa6" providerId="AD" clId="Web-{323EEBC9-1641-EBB0-B964-0F79A97BDC0A}" dt="2024-12-11T10:08:57.764" v="21"/>
        <pc:sldMkLst>
          <pc:docMk/>
          <pc:sldMk cId="2043070183" sldId="274"/>
        </pc:sldMkLst>
        <pc:spChg chg="mod">
          <ac:chgData name="Mohan DASH" userId="S::mohan.dash@buawei.com::6ce73f48-0827-4f8d-9619-b92379c49fa6" providerId="AD" clId="Web-{323EEBC9-1641-EBB0-B964-0F79A97BDC0A}" dt="2024-12-11T10:06:36.198" v="9" actId="20577"/>
          <ac:spMkLst>
            <pc:docMk/>
            <pc:sldMk cId="2043070183" sldId="274"/>
            <ac:spMk id="14" creationId="{E44D95D9-2CF4-F6C2-B86A-FA7793F371C6}"/>
          </ac:spMkLst>
        </pc:spChg>
      </pc:sldChg>
      <pc:sldChg chg="add del">
        <pc:chgData name="Mohan DASH" userId="S::mohan.dash@buawei.com::6ce73f48-0827-4f8d-9619-b92379c49fa6" providerId="AD" clId="Web-{323EEBC9-1641-EBB0-B964-0F79A97BDC0A}" dt="2024-12-11T10:08:57.827" v="24"/>
        <pc:sldMkLst>
          <pc:docMk/>
          <pc:sldMk cId="3953317257" sldId="275"/>
        </pc:sldMkLst>
      </pc:sldChg>
      <pc:sldChg chg="addSp add del">
        <pc:chgData name="Mohan DASH" userId="S::mohan.dash@buawei.com::6ce73f48-0827-4f8d-9619-b92379c49fa6" providerId="AD" clId="Web-{323EEBC9-1641-EBB0-B964-0F79A97BDC0A}" dt="2024-12-11T10:09:19.077" v="29"/>
        <pc:sldMkLst>
          <pc:docMk/>
          <pc:sldMk cId="1748890884" sldId="277"/>
        </pc:sldMkLst>
        <pc:spChg chg="add">
          <ac:chgData name="Mohan DASH" userId="S::mohan.dash@buawei.com::6ce73f48-0827-4f8d-9619-b92379c49fa6" providerId="AD" clId="Web-{323EEBC9-1641-EBB0-B964-0F79A97BDC0A}" dt="2024-12-11T10:09:19.077" v="29"/>
          <ac:spMkLst>
            <pc:docMk/>
            <pc:sldMk cId="1748890884" sldId="277"/>
            <ac:spMk id="21" creationId="{66B332A4-D438-4773-A77F-5ED49A448D9D}"/>
          </ac:spMkLst>
        </pc:spChg>
        <pc:spChg chg="add">
          <ac:chgData name="Mohan DASH" userId="S::mohan.dash@buawei.com::6ce73f48-0827-4f8d-9619-b92379c49fa6" providerId="AD" clId="Web-{323EEBC9-1641-EBB0-B964-0F79A97BDC0A}" dt="2024-12-11T10:09:19.077" v="29"/>
          <ac:spMkLst>
            <pc:docMk/>
            <pc:sldMk cId="1748890884" sldId="277"/>
            <ac:spMk id="23" creationId="{DF9AD32D-FF05-44F4-BD4D-9CEE89B71EB9}"/>
          </ac:spMkLst>
        </pc:spChg>
      </pc:sldChg>
      <pc:sldChg chg="add del">
        <pc:chgData name="Mohan DASH" userId="S::mohan.dash@buawei.com::6ce73f48-0827-4f8d-9619-b92379c49fa6" providerId="AD" clId="Web-{323EEBC9-1641-EBB0-B964-0F79A97BDC0A}" dt="2024-12-11T10:08:57.780" v="23"/>
        <pc:sldMkLst>
          <pc:docMk/>
          <pc:sldMk cId="3467530524" sldId="278"/>
        </pc:sldMkLst>
      </pc:sldChg>
      <pc:sldChg chg="add del">
        <pc:chgData name="Mohan DASH" userId="S::mohan.dash@buawei.com::6ce73f48-0827-4f8d-9619-b92379c49fa6" providerId="AD" clId="Web-{323EEBC9-1641-EBB0-B964-0F79A97BDC0A}" dt="2024-12-11T10:08:57.889" v="26"/>
        <pc:sldMkLst>
          <pc:docMk/>
          <pc:sldMk cId="1468606510" sldId="279"/>
        </pc:sldMkLst>
      </pc:sldChg>
      <pc:sldChg chg="add del">
        <pc:chgData name="Mohan DASH" userId="S::mohan.dash@buawei.com::6ce73f48-0827-4f8d-9619-b92379c49fa6" providerId="AD" clId="Web-{323EEBC9-1641-EBB0-B964-0F79A97BDC0A}" dt="2024-12-11T10:08:57.889" v="27"/>
        <pc:sldMkLst>
          <pc:docMk/>
          <pc:sldMk cId="3049353812" sldId="280"/>
        </pc:sldMkLst>
      </pc:sldChg>
      <pc:sldChg chg="add del">
        <pc:chgData name="Mohan DASH" userId="S::mohan.dash@buawei.com::6ce73f48-0827-4f8d-9619-b92379c49fa6" providerId="AD" clId="Web-{323EEBC9-1641-EBB0-B964-0F79A97BDC0A}" dt="2024-12-11T10:08:57.873" v="25"/>
        <pc:sldMkLst>
          <pc:docMk/>
          <pc:sldMk cId="2443761634" sldId="281"/>
        </pc:sldMkLst>
      </pc:sldChg>
      <pc:sldChg chg="add del">
        <pc:chgData name="Mohan DASH" userId="S::mohan.dash@buawei.com::6ce73f48-0827-4f8d-9619-b92379c49fa6" providerId="AD" clId="Web-{323EEBC9-1641-EBB0-B964-0F79A97BDC0A}" dt="2024-12-11T10:08:57.764" v="22"/>
        <pc:sldMkLst>
          <pc:docMk/>
          <pc:sldMk cId="918951552" sldId="282"/>
        </pc:sldMkLst>
      </pc:sldChg>
      <pc:sldChg chg="addSp modSp add del addAnim">
        <pc:chgData name="Mohan DASH" userId="S::mohan.dash@buawei.com::6ce73f48-0827-4f8d-9619-b92379c49fa6" providerId="AD" clId="Web-{323EEBC9-1641-EBB0-B964-0F79A97BDC0A}" dt="2024-12-11T10:08:57.889" v="28"/>
        <pc:sldMkLst>
          <pc:docMk/>
          <pc:sldMk cId="2555685486" sldId="283"/>
        </pc:sldMkLst>
        <pc:picChg chg="add mod">
          <ac:chgData name="Mohan DASH" userId="S::mohan.dash@buawei.com::6ce73f48-0827-4f8d-9619-b92379c49fa6" providerId="AD" clId="Web-{323EEBC9-1641-EBB0-B964-0F79A97BDC0A}" dt="2024-12-11T10:05:56.994" v="2" actId="14100"/>
          <ac:picMkLst>
            <pc:docMk/>
            <pc:sldMk cId="2555685486" sldId="283"/>
            <ac:picMk id="5" creationId="{2BFB197B-6908-3986-A0CD-0763800381BB}"/>
          </ac:picMkLst>
        </pc:picChg>
      </pc:sldChg>
    </pc:docChg>
  </pc:docChgLst>
  <pc:docChgLst>
    <pc:chgData name="Mohan DASH" userId="S::mohan.dash@buawei.com::6ce73f48-0827-4f8d-9619-b92379c49fa6" providerId="AD" clId="Web-{366BBD84-CF50-9DE7-E196-32AE1FFDE011}"/>
    <pc:docChg chg="addSld delSld modSld sldOrd">
      <pc:chgData name="Mohan DASH" userId="S::mohan.dash@buawei.com::6ce73f48-0827-4f8d-9619-b92379c49fa6" providerId="AD" clId="Web-{366BBD84-CF50-9DE7-E196-32AE1FFDE011}" dt="2024-12-07T10:29:19.191" v="203"/>
      <pc:docMkLst>
        <pc:docMk/>
      </pc:docMkLst>
      <pc:sldChg chg="delSp del">
        <pc:chgData name="Mohan DASH" userId="S::mohan.dash@buawei.com::6ce73f48-0827-4f8d-9619-b92379c49fa6" providerId="AD" clId="Web-{366BBD84-CF50-9DE7-E196-32AE1FFDE011}" dt="2024-12-07T10:06:07.488" v="1"/>
        <pc:sldMkLst>
          <pc:docMk/>
          <pc:sldMk cId="1916174369" sldId="267"/>
        </pc:sldMkLst>
        <pc:spChg chg="del">
          <ac:chgData name="Mohan DASH" userId="S::mohan.dash@buawei.com::6ce73f48-0827-4f8d-9619-b92379c49fa6" providerId="AD" clId="Web-{366BBD84-CF50-9DE7-E196-32AE1FFDE011}" dt="2024-12-07T10:06:04.113" v="0"/>
          <ac:spMkLst>
            <pc:docMk/>
            <pc:sldMk cId="1916174369" sldId="267"/>
            <ac:spMk id="3" creationId="{7C280961-063E-E892-9ACA-F4483209E4B8}"/>
          </ac:spMkLst>
        </pc:spChg>
      </pc:sldChg>
      <pc:sldChg chg="addSp delSp modSp add ord replId addAnim delAnim">
        <pc:chgData name="Mohan DASH" userId="S::mohan.dash@buawei.com::6ce73f48-0827-4f8d-9619-b92379c49fa6" providerId="AD" clId="Web-{366BBD84-CF50-9DE7-E196-32AE1FFDE011}" dt="2024-12-07T10:29:19.191" v="203"/>
        <pc:sldMkLst>
          <pc:docMk/>
          <pc:sldMk cId="1822988301" sldId="269"/>
        </pc:sldMkLst>
        <pc:spChg chg="mod">
          <ac:chgData name="Mohan DASH" userId="S::mohan.dash@buawei.com::6ce73f48-0827-4f8d-9619-b92379c49fa6" providerId="AD" clId="Web-{366BBD84-CF50-9DE7-E196-32AE1FFDE011}" dt="2024-12-07T10:07:43.819" v="17" actId="20577"/>
          <ac:spMkLst>
            <pc:docMk/>
            <pc:sldMk cId="1822988301" sldId="269"/>
            <ac:spMk id="2" creationId="{4B338246-CA1C-7F36-1BC9-ADA60D27D540}"/>
          </ac:spMkLst>
        </pc:spChg>
        <pc:spChg chg="del">
          <ac:chgData name="Mohan DASH" userId="S::mohan.dash@buawei.com::6ce73f48-0827-4f8d-9619-b92379c49fa6" providerId="AD" clId="Web-{366BBD84-CF50-9DE7-E196-32AE1FFDE011}" dt="2024-12-07T10:07:50.538" v="20"/>
          <ac:spMkLst>
            <pc:docMk/>
            <pc:sldMk cId="1822988301" sldId="269"/>
            <ac:spMk id="4" creationId="{211AA6EB-F90F-2960-C80B-7614059E8FCD}"/>
          </ac:spMkLst>
        </pc:spChg>
        <pc:spChg chg="add mod">
          <ac:chgData name="Mohan DASH" userId="S::mohan.dash@buawei.com::6ce73f48-0827-4f8d-9619-b92379c49fa6" providerId="AD" clId="Web-{366BBD84-CF50-9DE7-E196-32AE1FFDE011}" dt="2024-12-07T10:09:21.509" v="34" actId="1076"/>
          <ac:spMkLst>
            <pc:docMk/>
            <pc:sldMk cId="1822988301" sldId="269"/>
            <ac:spMk id="11" creationId="{A9A98E3A-253E-AC28-F40A-FE307BEA9353}"/>
          </ac:spMkLst>
        </pc:spChg>
        <pc:spChg chg="add mod">
          <ac:chgData name="Mohan DASH" userId="S::mohan.dash@buawei.com::6ce73f48-0827-4f8d-9619-b92379c49fa6" providerId="AD" clId="Web-{366BBD84-CF50-9DE7-E196-32AE1FFDE011}" dt="2024-12-07T10:09:21.525" v="35" actId="1076"/>
          <ac:spMkLst>
            <pc:docMk/>
            <pc:sldMk cId="1822988301" sldId="269"/>
            <ac:spMk id="12" creationId="{9E12DF78-3CC3-541D-35A5-613B940F41B3}"/>
          </ac:spMkLst>
        </pc:spChg>
        <pc:picChg chg="add mod">
          <ac:chgData name="Mohan DASH" userId="S::mohan.dash@buawei.com::6ce73f48-0827-4f8d-9619-b92379c49fa6" providerId="AD" clId="Web-{366BBD84-CF50-9DE7-E196-32AE1FFDE011}" dt="2024-12-07T10:09:21.509" v="33" actId="1076"/>
          <ac:picMkLst>
            <pc:docMk/>
            <pc:sldMk cId="1822988301" sldId="269"/>
            <ac:picMk id="3" creationId="{2264A535-89DA-CC6F-698F-D7308361A9DA}"/>
          </ac:picMkLst>
        </pc:picChg>
        <pc:picChg chg="del">
          <ac:chgData name="Mohan DASH" userId="S::mohan.dash@buawei.com::6ce73f48-0827-4f8d-9619-b92379c49fa6" providerId="AD" clId="Web-{366BBD84-CF50-9DE7-E196-32AE1FFDE011}" dt="2024-12-07T10:06:19.644" v="9"/>
          <ac:picMkLst>
            <pc:docMk/>
            <pc:sldMk cId="1822988301" sldId="269"/>
            <ac:picMk id="5" creationId="{603FEB1F-78BA-0F54-EAE5-36835DC0EBDA}"/>
          </ac:picMkLst>
        </pc:picChg>
        <pc:picChg chg="del">
          <ac:chgData name="Mohan DASH" userId="S::mohan.dash@buawei.com::6ce73f48-0827-4f8d-9619-b92379c49fa6" providerId="AD" clId="Web-{366BBD84-CF50-9DE7-E196-32AE1FFDE011}" dt="2024-12-07T10:06:19.644" v="8"/>
          <ac:picMkLst>
            <pc:docMk/>
            <pc:sldMk cId="1822988301" sldId="269"/>
            <ac:picMk id="6" creationId="{D04F349D-0420-A57C-FB58-13D411D636EE}"/>
          </ac:picMkLst>
        </pc:picChg>
        <pc:picChg chg="del">
          <ac:chgData name="Mohan DASH" userId="S::mohan.dash@buawei.com::6ce73f48-0827-4f8d-9619-b92379c49fa6" providerId="AD" clId="Web-{366BBD84-CF50-9DE7-E196-32AE1FFDE011}" dt="2024-12-07T10:06:19.644" v="7"/>
          <ac:picMkLst>
            <pc:docMk/>
            <pc:sldMk cId="1822988301" sldId="269"/>
            <ac:picMk id="7" creationId="{9A244AE6-161D-2AA3-CFB2-B57CC9269A5C}"/>
          </ac:picMkLst>
        </pc:picChg>
        <pc:picChg chg="del">
          <ac:chgData name="Mohan DASH" userId="S::mohan.dash@buawei.com::6ce73f48-0827-4f8d-9619-b92379c49fa6" providerId="AD" clId="Web-{366BBD84-CF50-9DE7-E196-32AE1FFDE011}" dt="2024-12-07T10:06:19.644" v="6"/>
          <ac:picMkLst>
            <pc:docMk/>
            <pc:sldMk cId="1822988301" sldId="269"/>
            <ac:picMk id="8" creationId="{E2B1D7F7-A16E-DD57-DF8D-A6C74D78BA24}"/>
          </ac:picMkLst>
        </pc:picChg>
        <pc:picChg chg="del">
          <ac:chgData name="Mohan DASH" userId="S::mohan.dash@buawei.com::6ce73f48-0827-4f8d-9619-b92379c49fa6" providerId="AD" clId="Web-{366BBD84-CF50-9DE7-E196-32AE1FFDE011}" dt="2024-12-07T10:06:19.629" v="5"/>
          <ac:picMkLst>
            <pc:docMk/>
            <pc:sldMk cId="1822988301" sldId="269"/>
            <ac:picMk id="9" creationId="{6FA37077-D344-57E0-06A3-C6D0FE214396}"/>
          </ac:picMkLst>
        </pc:picChg>
        <pc:picChg chg="del">
          <ac:chgData name="Mohan DASH" userId="S::mohan.dash@buawei.com::6ce73f48-0827-4f8d-9619-b92379c49fa6" providerId="AD" clId="Web-{366BBD84-CF50-9DE7-E196-32AE1FFDE011}" dt="2024-12-07T10:06:19.629" v="4"/>
          <ac:picMkLst>
            <pc:docMk/>
            <pc:sldMk cId="1822988301" sldId="269"/>
            <ac:picMk id="10" creationId="{F690B5F7-2645-CF81-4A3F-D24E2BC7012C}"/>
          </ac:picMkLst>
        </pc:picChg>
      </pc:sldChg>
      <pc:sldChg chg="addSp delSp modSp add replId addAnim delAnim">
        <pc:chgData name="Mohan DASH" userId="S::mohan.dash@buawei.com::6ce73f48-0827-4f8d-9619-b92379c49fa6" providerId="AD" clId="Web-{366BBD84-CF50-9DE7-E196-32AE1FFDE011}" dt="2024-12-07T10:28:51.049" v="199"/>
        <pc:sldMkLst>
          <pc:docMk/>
          <pc:sldMk cId="1324239332" sldId="270"/>
        </pc:sldMkLst>
        <pc:spChg chg="add mod">
          <ac:chgData name="Mohan DASH" userId="S::mohan.dash@buawei.com::6ce73f48-0827-4f8d-9619-b92379c49fa6" providerId="AD" clId="Web-{366BBD84-CF50-9DE7-E196-32AE1FFDE011}" dt="2024-12-07T10:11:18.794" v="63" actId="1076"/>
          <ac:spMkLst>
            <pc:docMk/>
            <pc:sldMk cId="1324239332" sldId="270"/>
            <ac:spMk id="4" creationId="{1955A84D-FA94-0A04-AE58-92FB8BE75ECC}"/>
          </ac:spMkLst>
        </pc:spChg>
        <pc:spChg chg="add mod">
          <ac:chgData name="Mohan DASH" userId="S::mohan.dash@buawei.com::6ce73f48-0827-4f8d-9619-b92379c49fa6" providerId="AD" clId="Web-{366BBD84-CF50-9DE7-E196-32AE1FFDE011}" dt="2024-12-07T10:11:18.794" v="64" actId="1076"/>
          <ac:spMkLst>
            <pc:docMk/>
            <pc:sldMk cId="1324239332" sldId="270"/>
            <ac:spMk id="5" creationId="{B143A9BD-EB52-1276-E69A-0638803F2B15}"/>
          </ac:spMkLst>
        </pc:spChg>
        <pc:spChg chg="add mod">
          <ac:chgData name="Mohan DASH" userId="S::mohan.dash@buawei.com::6ce73f48-0827-4f8d-9619-b92379c49fa6" providerId="AD" clId="Web-{366BBD84-CF50-9DE7-E196-32AE1FFDE011}" dt="2024-12-07T10:11:18.794" v="65" actId="1076"/>
          <ac:spMkLst>
            <pc:docMk/>
            <pc:sldMk cId="1324239332" sldId="270"/>
            <ac:spMk id="6" creationId="{ADB94731-1333-DC43-7862-02ACA33C7A9E}"/>
          </ac:spMkLst>
        </pc:spChg>
        <pc:spChg chg="add mod">
          <ac:chgData name="Mohan DASH" userId="S::mohan.dash@buawei.com::6ce73f48-0827-4f8d-9619-b92379c49fa6" providerId="AD" clId="Web-{366BBD84-CF50-9DE7-E196-32AE1FFDE011}" dt="2024-12-07T10:11:30.279" v="70" actId="1076"/>
          <ac:spMkLst>
            <pc:docMk/>
            <pc:sldMk cId="1324239332" sldId="270"/>
            <ac:spMk id="10" creationId="{580F95E9-696B-4A90-9360-B0C17E44ECBE}"/>
          </ac:spMkLst>
        </pc:spChg>
        <pc:spChg chg="del">
          <ac:chgData name="Mohan DASH" userId="S::mohan.dash@buawei.com::6ce73f48-0827-4f8d-9619-b92379c49fa6" providerId="AD" clId="Web-{366BBD84-CF50-9DE7-E196-32AE1FFDE011}" dt="2024-12-07T10:09:33.416" v="38"/>
          <ac:spMkLst>
            <pc:docMk/>
            <pc:sldMk cId="1324239332" sldId="270"/>
            <ac:spMk id="11" creationId="{A9A98E3A-253E-AC28-F40A-FE307BEA9353}"/>
          </ac:spMkLst>
        </pc:spChg>
        <pc:spChg chg="del">
          <ac:chgData name="Mohan DASH" userId="S::mohan.dash@buawei.com::6ce73f48-0827-4f8d-9619-b92379c49fa6" providerId="AD" clId="Web-{366BBD84-CF50-9DE7-E196-32AE1FFDE011}" dt="2024-12-07T10:09:33.416" v="37"/>
          <ac:spMkLst>
            <pc:docMk/>
            <pc:sldMk cId="1324239332" sldId="270"/>
            <ac:spMk id="12" creationId="{9E12DF78-3CC3-541D-35A5-613B940F41B3}"/>
          </ac:spMkLst>
        </pc:spChg>
        <pc:spChg chg="add mod">
          <ac:chgData name="Mohan DASH" userId="S::mohan.dash@buawei.com::6ce73f48-0827-4f8d-9619-b92379c49fa6" providerId="AD" clId="Web-{366BBD84-CF50-9DE7-E196-32AE1FFDE011}" dt="2024-12-07T10:11:46.748" v="73" actId="1076"/>
          <ac:spMkLst>
            <pc:docMk/>
            <pc:sldMk cId="1324239332" sldId="270"/>
            <ac:spMk id="14" creationId="{22753B6F-661C-9A9C-DE13-CDB8BA3FEE9A}"/>
          </ac:spMkLst>
        </pc:spChg>
        <pc:spChg chg="add mod">
          <ac:chgData name="Mohan DASH" userId="S::mohan.dash@buawei.com::6ce73f48-0827-4f8d-9619-b92379c49fa6" providerId="AD" clId="Web-{366BBD84-CF50-9DE7-E196-32AE1FFDE011}" dt="2024-12-07T10:11:33.716" v="71" actId="1076"/>
          <ac:spMkLst>
            <pc:docMk/>
            <pc:sldMk cId="1324239332" sldId="270"/>
            <ac:spMk id="16" creationId="{EFA20637-EAB9-A3D9-EC3E-F27A3BC81039}"/>
          </ac:spMkLst>
        </pc:spChg>
        <pc:picChg chg="del">
          <ac:chgData name="Mohan DASH" userId="S::mohan.dash@buawei.com::6ce73f48-0827-4f8d-9619-b92379c49fa6" providerId="AD" clId="Web-{366BBD84-CF50-9DE7-E196-32AE1FFDE011}" dt="2024-12-07T10:09:33.416" v="39"/>
          <ac:picMkLst>
            <pc:docMk/>
            <pc:sldMk cId="1324239332" sldId="270"/>
            <ac:picMk id="3" creationId="{2264A535-89DA-CC6F-698F-D7308361A9DA}"/>
          </ac:picMkLst>
        </pc:picChg>
        <pc:picChg chg="add mod">
          <ac:chgData name="Mohan DASH" userId="S::mohan.dash@buawei.com::6ce73f48-0827-4f8d-9619-b92379c49fa6" providerId="AD" clId="Web-{366BBD84-CF50-9DE7-E196-32AE1FFDE011}" dt="2024-12-07T10:11:40.513" v="72" actId="1076"/>
          <ac:picMkLst>
            <pc:docMk/>
            <pc:sldMk cId="1324239332" sldId="270"/>
            <ac:picMk id="8" creationId="{9CA81250-05D8-5F3C-4728-0FE3E5FDEE5E}"/>
          </ac:picMkLst>
        </pc:picChg>
      </pc:sldChg>
      <pc:sldChg chg="addSp delSp modSp add del replId delAnim">
        <pc:chgData name="Mohan DASH" userId="S::mohan.dash@buawei.com::6ce73f48-0827-4f8d-9619-b92379c49fa6" providerId="AD" clId="Web-{366BBD84-CF50-9DE7-E196-32AE1FFDE011}" dt="2024-12-07T10:26:58.452" v="178"/>
        <pc:sldMkLst>
          <pc:docMk/>
          <pc:sldMk cId="3148618894" sldId="271"/>
        </pc:sldMkLst>
        <pc:spChg chg="del mod">
          <ac:chgData name="Mohan DASH" userId="S::mohan.dash@buawei.com::6ce73f48-0827-4f8d-9619-b92379c49fa6" providerId="AD" clId="Web-{366BBD84-CF50-9DE7-E196-32AE1FFDE011}" dt="2024-12-07T10:26:26.826" v="166"/>
          <ac:spMkLst>
            <pc:docMk/>
            <pc:sldMk cId="3148618894" sldId="271"/>
            <ac:spMk id="2" creationId="{4B338246-CA1C-7F36-1BC9-ADA60D27D540}"/>
          </ac:spMkLst>
        </pc:spChg>
        <pc:spChg chg="add del mod">
          <ac:chgData name="Mohan DASH" userId="S::mohan.dash@buawei.com::6ce73f48-0827-4f8d-9619-b92379c49fa6" providerId="AD" clId="Web-{366BBD84-CF50-9DE7-E196-32AE1FFDE011}" dt="2024-12-07T10:26:24.951" v="165"/>
          <ac:spMkLst>
            <pc:docMk/>
            <pc:sldMk cId="3148618894" sldId="271"/>
            <ac:spMk id="3" creationId="{F1BC2EC1-7A9F-2BBC-A2B2-435F34AF3B7E}"/>
          </ac:spMkLst>
        </pc:spChg>
        <pc:spChg chg="add del mod">
          <ac:chgData name="Mohan DASH" userId="S::mohan.dash@buawei.com::6ce73f48-0827-4f8d-9619-b92379c49fa6" providerId="AD" clId="Web-{366BBD84-CF50-9DE7-E196-32AE1FFDE011}" dt="2024-12-07T10:26:51.592" v="174"/>
          <ac:spMkLst>
            <pc:docMk/>
            <pc:sldMk cId="3148618894" sldId="271"/>
            <ac:spMk id="7" creationId="{B25E6228-78BB-9145-883B-50DD642F45DC}"/>
          </ac:spMkLst>
        </pc:spChg>
        <pc:spChg chg="add del mod">
          <ac:chgData name="Mohan DASH" userId="S::mohan.dash@buawei.com::6ce73f48-0827-4f8d-9619-b92379c49fa6" providerId="AD" clId="Web-{366BBD84-CF50-9DE7-E196-32AE1FFDE011}" dt="2024-12-07T10:26:51.592" v="173"/>
          <ac:spMkLst>
            <pc:docMk/>
            <pc:sldMk cId="3148618894" sldId="271"/>
            <ac:spMk id="9" creationId="{98D1D84C-32D3-2DDC-0E64-900F96F19C73}"/>
          </ac:spMkLst>
        </pc:spChg>
        <pc:spChg chg="del">
          <ac:chgData name="Mohan DASH" userId="S::mohan.dash@buawei.com::6ce73f48-0827-4f8d-9619-b92379c49fa6" providerId="AD" clId="Web-{366BBD84-CF50-9DE7-E196-32AE1FFDE011}" dt="2024-12-07T10:22:14.939" v="88"/>
          <ac:spMkLst>
            <pc:docMk/>
            <pc:sldMk cId="3148618894" sldId="271"/>
            <ac:spMk id="10" creationId="{580F95E9-696B-4A90-9360-B0C17E44ECBE}"/>
          </ac:spMkLst>
        </pc:spChg>
        <pc:spChg chg="add del mod">
          <ac:chgData name="Mohan DASH" userId="S::mohan.dash@buawei.com::6ce73f48-0827-4f8d-9619-b92379c49fa6" providerId="AD" clId="Web-{366BBD84-CF50-9DE7-E196-32AE1FFDE011}" dt="2024-12-07T10:26:51.592" v="172"/>
          <ac:spMkLst>
            <pc:docMk/>
            <pc:sldMk cId="3148618894" sldId="271"/>
            <ac:spMk id="11" creationId="{07C4B9CC-72FE-E2AF-9C77-27CD5CA9241C}"/>
          </ac:spMkLst>
        </pc:spChg>
        <pc:spChg chg="add mod">
          <ac:chgData name="Mohan DASH" userId="S::mohan.dash@buawei.com::6ce73f48-0827-4f8d-9619-b92379c49fa6" providerId="AD" clId="Web-{366BBD84-CF50-9DE7-E196-32AE1FFDE011}" dt="2024-12-07T10:26:26.826" v="166"/>
          <ac:spMkLst>
            <pc:docMk/>
            <pc:sldMk cId="3148618894" sldId="271"/>
            <ac:spMk id="13" creationId="{D9EC6662-C572-68AB-971D-778625A1B716}"/>
          </ac:spMkLst>
        </pc:spChg>
        <pc:spChg chg="del mod">
          <ac:chgData name="Mohan DASH" userId="S::mohan.dash@buawei.com::6ce73f48-0827-4f8d-9619-b92379c49fa6" providerId="AD" clId="Web-{366BBD84-CF50-9DE7-E196-32AE1FFDE011}" dt="2024-12-07T10:26:51.592" v="176"/>
          <ac:spMkLst>
            <pc:docMk/>
            <pc:sldMk cId="3148618894" sldId="271"/>
            <ac:spMk id="14" creationId="{22753B6F-661C-9A9C-DE13-CDB8BA3FEE9A}"/>
          </ac:spMkLst>
        </pc:spChg>
        <pc:spChg chg="del mod">
          <ac:chgData name="Mohan DASH" userId="S::mohan.dash@buawei.com::6ce73f48-0827-4f8d-9619-b92379c49fa6" providerId="AD" clId="Web-{366BBD84-CF50-9DE7-E196-32AE1FFDE011}" dt="2024-12-07T10:26:51.592" v="175"/>
          <ac:spMkLst>
            <pc:docMk/>
            <pc:sldMk cId="3148618894" sldId="271"/>
            <ac:spMk id="16" creationId="{EFA20637-EAB9-A3D9-EC3E-F27A3BC81039}"/>
          </ac:spMkLst>
        </pc:spChg>
        <pc:picChg chg="del">
          <ac:chgData name="Mohan DASH" userId="S::mohan.dash@buawei.com::6ce73f48-0827-4f8d-9619-b92379c49fa6" providerId="AD" clId="Web-{366BBD84-CF50-9DE7-E196-32AE1FFDE011}" dt="2024-12-07T10:22:12.939" v="87"/>
          <ac:picMkLst>
            <pc:docMk/>
            <pc:sldMk cId="3148618894" sldId="271"/>
            <ac:picMk id="8" creationId="{9CA81250-05D8-5F3C-4728-0FE3E5FDEE5E}"/>
          </ac:picMkLst>
        </pc:picChg>
      </pc:sldChg>
      <pc:sldChg chg="addSp delSp add replId modTransition addAnim delAnim">
        <pc:chgData name="Mohan DASH" userId="S::mohan.dash@buawei.com::6ce73f48-0827-4f8d-9619-b92379c49fa6" providerId="AD" clId="Web-{366BBD84-CF50-9DE7-E196-32AE1FFDE011}" dt="2024-12-07T10:29:01.440" v="200"/>
        <pc:sldMkLst>
          <pc:docMk/>
          <pc:sldMk cId="959905447" sldId="272"/>
        </pc:sldMkLst>
        <pc:spChg chg="add">
          <ac:chgData name="Mohan DASH" userId="S::mohan.dash@buawei.com::6ce73f48-0827-4f8d-9619-b92379c49fa6" providerId="AD" clId="Web-{366BBD84-CF50-9DE7-E196-32AE1FFDE011}" dt="2024-12-07T10:26:53.233" v="177"/>
          <ac:spMkLst>
            <pc:docMk/>
            <pc:sldMk cId="959905447" sldId="272"/>
            <ac:spMk id="3" creationId="{22753B6F-661C-9A9C-DE13-CDB8BA3FEE9A}"/>
          </ac:spMkLst>
        </pc:spChg>
        <pc:spChg chg="add">
          <ac:chgData name="Mohan DASH" userId="S::mohan.dash@buawei.com::6ce73f48-0827-4f8d-9619-b92379c49fa6" providerId="AD" clId="Web-{366BBD84-CF50-9DE7-E196-32AE1FFDE011}" dt="2024-12-07T10:26:53.233" v="177"/>
          <ac:spMkLst>
            <pc:docMk/>
            <pc:sldMk cId="959905447" sldId="272"/>
            <ac:spMk id="7" creationId="{EFA20637-EAB9-A3D9-EC3E-F27A3BC81039}"/>
          </ac:spMkLst>
        </pc:spChg>
        <pc:spChg chg="add">
          <ac:chgData name="Mohan DASH" userId="S::mohan.dash@buawei.com::6ce73f48-0827-4f8d-9619-b92379c49fa6" providerId="AD" clId="Web-{366BBD84-CF50-9DE7-E196-32AE1FFDE011}" dt="2024-12-07T10:26:53.233" v="177"/>
          <ac:spMkLst>
            <pc:docMk/>
            <pc:sldMk cId="959905447" sldId="272"/>
            <ac:spMk id="9" creationId="{B25E6228-78BB-9145-883B-50DD642F45DC}"/>
          </ac:spMkLst>
        </pc:spChg>
        <pc:spChg chg="del">
          <ac:chgData name="Mohan DASH" userId="S::mohan.dash@buawei.com::6ce73f48-0827-4f8d-9619-b92379c49fa6" providerId="AD" clId="Web-{366BBD84-CF50-9DE7-E196-32AE1FFDE011}" dt="2024-12-07T10:26:42.326" v="171"/>
          <ac:spMkLst>
            <pc:docMk/>
            <pc:sldMk cId="959905447" sldId="272"/>
            <ac:spMk id="10" creationId="{580F95E9-696B-4A90-9360-B0C17E44ECBE}"/>
          </ac:spMkLst>
        </pc:spChg>
        <pc:spChg chg="add">
          <ac:chgData name="Mohan DASH" userId="S::mohan.dash@buawei.com::6ce73f48-0827-4f8d-9619-b92379c49fa6" providerId="AD" clId="Web-{366BBD84-CF50-9DE7-E196-32AE1FFDE011}" dt="2024-12-07T10:26:53.233" v="177"/>
          <ac:spMkLst>
            <pc:docMk/>
            <pc:sldMk cId="959905447" sldId="272"/>
            <ac:spMk id="11" creationId="{98D1D84C-32D3-2DDC-0E64-900F96F19C73}"/>
          </ac:spMkLst>
        </pc:spChg>
        <pc:spChg chg="add">
          <ac:chgData name="Mohan DASH" userId="S::mohan.dash@buawei.com::6ce73f48-0827-4f8d-9619-b92379c49fa6" providerId="AD" clId="Web-{366BBD84-CF50-9DE7-E196-32AE1FFDE011}" dt="2024-12-07T10:26:53.233" v="177"/>
          <ac:spMkLst>
            <pc:docMk/>
            <pc:sldMk cId="959905447" sldId="272"/>
            <ac:spMk id="12" creationId="{07C4B9CC-72FE-E2AF-9C77-27CD5CA9241C}"/>
          </ac:spMkLst>
        </pc:spChg>
        <pc:spChg chg="del">
          <ac:chgData name="Mohan DASH" userId="S::mohan.dash@buawei.com::6ce73f48-0827-4f8d-9619-b92379c49fa6" providerId="AD" clId="Web-{366BBD84-CF50-9DE7-E196-32AE1FFDE011}" dt="2024-12-07T10:26:39.170" v="169"/>
          <ac:spMkLst>
            <pc:docMk/>
            <pc:sldMk cId="959905447" sldId="272"/>
            <ac:spMk id="14" creationId="{22753B6F-661C-9A9C-DE13-CDB8BA3FEE9A}"/>
          </ac:spMkLst>
        </pc:spChg>
        <pc:spChg chg="del">
          <ac:chgData name="Mohan DASH" userId="S::mohan.dash@buawei.com::6ce73f48-0827-4f8d-9619-b92379c49fa6" providerId="AD" clId="Web-{366BBD84-CF50-9DE7-E196-32AE1FFDE011}" dt="2024-12-07T10:26:40.842" v="170"/>
          <ac:spMkLst>
            <pc:docMk/>
            <pc:sldMk cId="959905447" sldId="272"/>
            <ac:spMk id="16" creationId="{EFA20637-EAB9-A3D9-EC3E-F27A3BC81039}"/>
          </ac:spMkLst>
        </pc:spChg>
        <pc:picChg chg="del">
          <ac:chgData name="Mohan DASH" userId="S::mohan.dash@buawei.com::6ce73f48-0827-4f8d-9619-b92379c49fa6" providerId="AD" clId="Web-{366BBD84-CF50-9DE7-E196-32AE1FFDE011}" dt="2024-12-07T10:26:37.389" v="168"/>
          <ac:picMkLst>
            <pc:docMk/>
            <pc:sldMk cId="959905447" sldId="272"/>
            <ac:picMk id="8" creationId="{9CA81250-05D8-5F3C-4728-0FE3E5FDEE5E}"/>
          </ac:picMkLst>
        </pc:picChg>
      </pc:sldChg>
      <pc:sldChg chg="addSp delSp modSp add replId modTransition addAnim">
        <pc:chgData name="Mohan DASH" userId="S::mohan.dash@buawei.com::6ce73f48-0827-4f8d-9619-b92379c49fa6" providerId="AD" clId="Web-{366BBD84-CF50-9DE7-E196-32AE1FFDE011}" dt="2024-12-07T10:29:05.893" v="201"/>
        <pc:sldMkLst>
          <pc:docMk/>
          <pc:sldMk cId="3305930266" sldId="273"/>
        </pc:sldMkLst>
        <pc:spChg chg="add mod">
          <ac:chgData name="Mohan DASH" userId="S::mohan.dash@buawei.com::6ce73f48-0827-4f8d-9619-b92379c49fa6" providerId="AD" clId="Web-{366BBD84-CF50-9DE7-E196-32AE1FFDE011}" dt="2024-12-07T10:27:37.312" v="189" actId="20577"/>
          <ac:spMkLst>
            <pc:docMk/>
            <pc:sldMk cId="3305930266" sldId="273"/>
            <ac:spMk id="10" creationId="{257F6C1C-1E28-DE53-81B2-5DFD06A7600C}"/>
          </ac:spMkLst>
        </pc:spChg>
        <pc:spChg chg="mod">
          <ac:chgData name="Mohan DASH" userId="S::mohan.dash@buawei.com::6ce73f48-0827-4f8d-9619-b92379c49fa6" providerId="AD" clId="Web-{366BBD84-CF50-9DE7-E196-32AE1FFDE011}" dt="2024-12-07T10:27:21.437" v="186" actId="1076"/>
          <ac:spMkLst>
            <pc:docMk/>
            <pc:sldMk cId="3305930266" sldId="273"/>
            <ac:spMk id="11" creationId="{98D1D84C-32D3-2DDC-0E64-900F96F19C73}"/>
          </ac:spMkLst>
        </pc:spChg>
        <pc:spChg chg="del">
          <ac:chgData name="Mohan DASH" userId="S::mohan.dash@buawei.com::6ce73f48-0827-4f8d-9619-b92379c49fa6" providerId="AD" clId="Web-{366BBD84-CF50-9DE7-E196-32AE1FFDE011}" dt="2024-12-07T10:27:05.155" v="180"/>
          <ac:spMkLst>
            <pc:docMk/>
            <pc:sldMk cId="3305930266" sldId="273"/>
            <ac:spMk id="12" creationId="{07C4B9CC-72FE-E2AF-9C77-27CD5CA9241C}"/>
          </ac:spMkLst>
        </pc:spChg>
      </pc:sldChg>
    </pc:docChg>
  </pc:docChgLst>
  <pc:docChgLst>
    <pc:chgData name="Mohan DASH" userId="S::mohan.dash@buawei.com::6ce73f48-0827-4f8d-9619-b92379c49fa6" providerId="AD" clId="Web-{203AE989-4812-EF7E-4D66-A4524C0B90F9}"/>
    <pc:docChg chg="addSld modSld sldOrd">
      <pc:chgData name="Mohan DASH" userId="S::mohan.dash@buawei.com::6ce73f48-0827-4f8d-9619-b92379c49fa6" providerId="AD" clId="Web-{203AE989-4812-EF7E-4D66-A4524C0B90F9}" dt="2024-12-05T22:36:17.569" v="7" actId="20577"/>
      <pc:docMkLst>
        <pc:docMk/>
      </pc:docMkLst>
      <pc:sldChg chg="modSp">
        <pc:chgData name="Mohan DASH" userId="S::mohan.dash@buawei.com::6ce73f48-0827-4f8d-9619-b92379c49fa6" providerId="AD" clId="Web-{203AE989-4812-EF7E-4D66-A4524C0B90F9}" dt="2024-12-05T22:36:17.569" v="7" actId="20577"/>
        <pc:sldMkLst>
          <pc:docMk/>
          <pc:sldMk cId="1410775735" sldId="264"/>
        </pc:sldMkLst>
        <pc:spChg chg="mod">
          <ac:chgData name="Mohan DASH" userId="S::mohan.dash@buawei.com::6ce73f48-0827-4f8d-9619-b92379c49fa6" providerId="AD" clId="Web-{203AE989-4812-EF7E-4D66-A4524C0B90F9}" dt="2024-12-05T22:36:17.569" v="7" actId="20577"/>
          <ac:spMkLst>
            <pc:docMk/>
            <pc:sldMk cId="1410775735" sldId="264"/>
            <ac:spMk id="16" creationId="{D7A0BB9B-EA41-5C27-13AD-6FDC036B93F2}"/>
          </ac:spMkLst>
        </pc:spChg>
      </pc:sldChg>
      <pc:sldChg chg="modSp add ord replId">
        <pc:chgData name="Mohan DASH" userId="S::mohan.dash@buawei.com::6ce73f48-0827-4f8d-9619-b92379c49fa6" providerId="AD" clId="Web-{203AE989-4812-EF7E-4D66-A4524C0B90F9}" dt="2024-12-05T22:36:13.132" v="6" actId="20577"/>
        <pc:sldMkLst>
          <pc:docMk/>
          <pc:sldMk cId="536627591" sldId="268"/>
        </pc:sldMkLst>
        <pc:spChg chg="mod">
          <ac:chgData name="Mohan DASH" userId="S::mohan.dash@buawei.com::6ce73f48-0827-4f8d-9619-b92379c49fa6" providerId="AD" clId="Web-{203AE989-4812-EF7E-4D66-A4524C0B90F9}" dt="2024-12-05T22:36:13.132" v="6" actId="20577"/>
          <ac:spMkLst>
            <pc:docMk/>
            <pc:sldMk cId="536627591" sldId="268"/>
            <ac:spMk id="16" creationId="{D7A0BB9B-EA41-5C27-13AD-6FDC036B93F2}"/>
          </ac:spMkLst>
        </pc:spChg>
      </pc:sldChg>
    </pc:docChg>
  </pc:docChgLst>
  <pc:docChgLst>
    <pc:chgData name="Mohan DASH" userId="S::mohan.dash@buawei.com::6ce73f48-0827-4f8d-9619-b92379c49fa6" providerId="AD" clId="Web-{6B25EE39-FA20-6886-2E89-6F177CAC3A0C}"/>
    <pc:docChg chg="addSld delSld modSld sldOrd">
      <pc:chgData name="Mohan DASH" userId="S::mohan.dash@buawei.com::6ce73f48-0827-4f8d-9619-b92379c49fa6" providerId="AD" clId="Web-{6B25EE39-FA20-6886-2E89-6F177CAC3A0C}" dt="2024-12-01T14:48:43.728" v="403"/>
      <pc:docMkLst>
        <pc:docMk/>
      </pc:docMkLst>
      <pc:sldChg chg="del">
        <pc:chgData name="Mohan DASH" userId="S::mohan.dash@buawei.com::6ce73f48-0827-4f8d-9619-b92379c49fa6" providerId="AD" clId="Web-{6B25EE39-FA20-6886-2E89-6F177CAC3A0C}" dt="2024-12-01T13:54:53.776" v="1"/>
        <pc:sldMkLst>
          <pc:docMk/>
          <pc:sldMk cId="109857222" sldId="256"/>
        </pc:sldMkLst>
      </pc:sldChg>
      <pc:sldChg chg="addSp delSp modSp new mod setBg">
        <pc:chgData name="Mohan DASH" userId="S::mohan.dash@buawei.com::6ce73f48-0827-4f8d-9619-b92379c49fa6" providerId="AD" clId="Web-{6B25EE39-FA20-6886-2E89-6F177CAC3A0C}" dt="2024-12-01T14:11:28.157" v="99" actId="20577"/>
        <pc:sldMkLst>
          <pc:docMk/>
          <pc:sldMk cId="2585339905" sldId="257"/>
        </pc:sldMkLst>
        <pc:spChg chg="add del">
          <ac:chgData name="Mohan DASH" userId="S::mohan.dash@buawei.com::6ce73f48-0827-4f8d-9619-b92379c49fa6" providerId="AD" clId="Web-{6B25EE39-FA20-6886-2E89-6F177CAC3A0C}" dt="2024-12-01T13:55:04.495" v="3"/>
          <ac:spMkLst>
            <pc:docMk/>
            <pc:sldMk cId="2585339905" sldId="257"/>
            <ac:spMk id="2" creationId="{23746457-AA9A-DC86-45DA-D2234F861111}"/>
          </ac:spMkLst>
        </pc:spChg>
        <pc:spChg chg="add mod">
          <ac:chgData name="Mohan DASH" userId="S::mohan.dash@buawei.com::6ce73f48-0827-4f8d-9619-b92379c49fa6" providerId="AD" clId="Web-{6B25EE39-FA20-6886-2E89-6F177CAC3A0C}" dt="2024-12-01T14:11:28.157" v="99" actId="20577"/>
          <ac:spMkLst>
            <pc:docMk/>
            <pc:sldMk cId="2585339905" sldId="257"/>
            <ac:spMk id="3" creationId="{128813AD-7A4E-E018-4A9E-E77DABE0E4C0}"/>
          </ac:spMkLst>
        </pc:spChg>
        <pc:spChg chg="add del">
          <ac:chgData name="Mohan DASH" userId="S::mohan.dash@buawei.com::6ce73f48-0827-4f8d-9619-b92379c49fa6" providerId="AD" clId="Web-{6B25EE39-FA20-6886-2E89-6F177CAC3A0C}" dt="2024-12-01T13:57:48.720" v="19"/>
          <ac:spMkLst>
            <pc:docMk/>
            <pc:sldMk cId="2585339905" sldId="257"/>
            <ac:spMk id="9" creationId="{D4771268-CB57-404A-9271-370EB28F6090}"/>
          </ac:spMkLst>
        </pc:spChg>
        <pc:spChg chg="add del">
          <ac:chgData name="Mohan DASH" userId="S::mohan.dash@buawei.com::6ce73f48-0827-4f8d-9619-b92379c49fa6" providerId="AD" clId="Web-{6B25EE39-FA20-6886-2E89-6F177CAC3A0C}" dt="2024-12-01T13:59:22.020" v="30"/>
          <ac:spMkLst>
            <pc:docMk/>
            <pc:sldMk cId="2585339905" sldId="257"/>
            <ac:spMk id="14" creationId="{D4771268-CB57-404A-9271-370EB28F6090}"/>
          </ac:spMkLst>
        </pc:spChg>
        <pc:spChg chg="add del">
          <ac:chgData name="Mohan DASH" userId="S::mohan.dash@buawei.com::6ce73f48-0827-4f8d-9619-b92379c49fa6" providerId="AD" clId="Web-{6B25EE39-FA20-6886-2E89-6F177CAC3A0C}" dt="2024-12-01T13:59:22.020" v="30"/>
          <ac:spMkLst>
            <pc:docMk/>
            <pc:sldMk cId="2585339905" sldId="257"/>
            <ac:spMk id="19" creationId="{5BF4DF2C-F028-4921-9C23-41303F650A62}"/>
          </ac:spMkLst>
        </pc:spChg>
        <pc:spChg chg="add del">
          <ac:chgData name="Mohan DASH" userId="S::mohan.dash@buawei.com::6ce73f48-0827-4f8d-9619-b92379c49fa6" providerId="AD" clId="Web-{6B25EE39-FA20-6886-2E89-6F177CAC3A0C}" dt="2024-12-01T13:59:22.020" v="30"/>
          <ac:spMkLst>
            <pc:docMk/>
            <pc:sldMk cId="2585339905" sldId="257"/>
            <ac:spMk id="21" creationId="{158B3569-73B2-4D05-8E95-886A6EE17F1F}"/>
          </ac:spMkLst>
        </pc:spChg>
        <pc:grpChg chg="add del">
          <ac:chgData name="Mohan DASH" userId="S::mohan.dash@buawei.com::6ce73f48-0827-4f8d-9619-b92379c49fa6" providerId="AD" clId="Web-{6B25EE39-FA20-6886-2E89-6F177CAC3A0C}" dt="2024-12-01T13:59:22.020" v="30"/>
          <ac:grpSpMkLst>
            <pc:docMk/>
            <pc:sldMk cId="2585339905" sldId="257"/>
            <ac:grpSpMk id="25" creationId="{892B7B61-D701-474B-AE8F-EA238B550A78}"/>
          </ac:grpSpMkLst>
        </pc:grpChg>
        <pc:picChg chg="add del mod">
          <ac:chgData name="Mohan DASH" userId="S::mohan.dash@buawei.com::6ce73f48-0827-4f8d-9619-b92379c49fa6" providerId="AD" clId="Web-{6B25EE39-FA20-6886-2E89-6F177CAC3A0C}" dt="2024-12-01T13:57:34.813" v="17"/>
          <ac:picMkLst>
            <pc:docMk/>
            <pc:sldMk cId="2585339905" sldId="257"/>
            <ac:picMk id="4" creationId="{D7D7F8F3-BF95-9AFF-E409-B92A85948388}"/>
          </ac:picMkLst>
        </pc:picChg>
        <pc:picChg chg="add mod ord modCrop">
          <ac:chgData name="Mohan DASH" userId="S::mohan.dash@buawei.com::6ce73f48-0827-4f8d-9619-b92379c49fa6" providerId="AD" clId="Web-{6B25EE39-FA20-6886-2E89-6F177CAC3A0C}" dt="2024-12-01T13:59:22.020" v="30"/>
          <ac:picMkLst>
            <pc:docMk/>
            <pc:sldMk cId="2585339905" sldId="257"/>
            <ac:picMk id="5" creationId="{87B48699-9004-1FA0-CBEF-B3EE76771D05}"/>
          </ac:picMkLst>
        </pc:picChg>
        <pc:cxnChg chg="add del">
          <ac:chgData name="Mohan DASH" userId="S::mohan.dash@buawei.com::6ce73f48-0827-4f8d-9619-b92379c49fa6" providerId="AD" clId="Web-{6B25EE39-FA20-6886-2E89-6F177CAC3A0C}" dt="2024-12-01T13:59:22.020" v="30"/>
          <ac:cxnSpMkLst>
            <pc:docMk/>
            <pc:sldMk cId="2585339905" sldId="257"/>
            <ac:cxnSpMk id="23" creationId="{56020367-4FD5-4596-8E10-C5F095CD8DBF}"/>
          </ac:cxnSpMkLst>
        </pc:cxnChg>
      </pc:sldChg>
      <pc:sldChg chg="addSp delSp modSp add ord replId addAnim">
        <pc:chgData name="Mohan DASH" userId="S::mohan.dash@buawei.com::6ce73f48-0827-4f8d-9619-b92379c49fa6" providerId="AD" clId="Web-{6B25EE39-FA20-6886-2E89-6F177CAC3A0C}" dt="2024-12-01T14:47:24.084" v="390"/>
        <pc:sldMkLst>
          <pc:docMk/>
          <pc:sldMk cId="3803388177" sldId="258"/>
        </pc:sldMkLst>
        <pc:spChg chg="del">
          <ac:chgData name="Mohan DASH" userId="S::mohan.dash@buawei.com::6ce73f48-0827-4f8d-9619-b92379c49fa6" providerId="AD" clId="Web-{6B25EE39-FA20-6886-2E89-6F177CAC3A0C}" dt="2024-12-01T14:02:00.448" v="46"/>
          <ac:spMkLst>
            <pc:docMk/>
            <pc:sldMk cId="3803388177" sldId="258"/>
            <ac:spMk id="3" creationId="{128813AD-7A4E-E018-4A9E-E77DABE0E4C0}"/>
          </ac:spMkLst>
        </pc:spChg>
        <pc:spChg chg="add mod">
          <ac:chgData name="Mohan DASH" userId="S::mohan.dash@buawei.com::6ce73f48-0827-4f8d-9619-b92379c49fa6" providerId="AD" clId="Web-{6B25EE39-FA20-6886-2E89-6F177CAC3A0C}" dt="2024-12-01T14:02:39.449" v="51" actId="20577"/>
          <ac:spMkLst>
            <pc:docMk/>
            <pc:sldMk cId="3803388177" sldId="258"/>
            <ac:spMk id="6" creationId="{958E79CC-B28D-9F12-0826-C907C1D45BDD}"/>
          </ac:spMkLst>
        </pc:spChg>
        <pc:spChg chg="add del mod">
          <ac:chgData name="Mohan DASH" userId="S::mohan.dash@buawei.com::6ce73f48-0827-4f8d-9619-b92379c49fa6" providerId="AD" clId="Web-{6B25EE39-FA20-6886-2E89-6F177CAC3A0C}" dt="2024-12-01T14:03:46.858" v="56"/>
          <ac:spMkLst>
            <pc:docMk/>
            <pc:sldMk cId="3803388177" sldId="258"/>
            <ac:spMk id="7" creationId="{72AF4FB1-2EED-64D8-15F3-A72714DAF104}"/>
          </ac:spMkLst>
        </pc:spChg>
        <pc:spChg chg="add mod">
          <ac:chgData name="Mohan DASH" userId="S::mohan.dash@buawei.com::6ce73f48-0827-4f8d-9619-b92379c49fa6" providerId="AD" clId="Web-{6B25EE39-FA20-6886-2E89-6F177CAC3A0C}" dt="2024-12-01T14:14:14.491" v="136" actId="1076"/>
          <ac:spMkLst>
            <pc:docMk/>
            <pc:sldMk cId="3803388177" sldId="258"/>
            <ac:spMk id="8" creationId="{83F60408-AFE4-6C50-A26E-7B48726903B9}"/>
          </ac:spMkLst>
        </pc:spChg>
        <pc:spChg chg="del">
          <ac:chgData name="Mohan DASH" userId="S::mohan.dash@buawei.com::6ce73f48-0827-4f8d-9619-b92379c49fa6" providerId="AD" clId="Web-{6B25EE39-FA20-6886-2E89-6F177CAC3A0C}" dt="2024-12-01T13:57:12.062" v="15"/>
          <ac:spMkLst>
            <pc:docMk/>
            <pc:sldMk cId="3803388177" sldId="258"/>
            <ac:spMk id="9" creationId="{D4771268-CB57-404A-9271-370EB28F6090}"/>
          </ac:spMkLst>
        </pc:spChg>
        <pc:spChg chg="add mod">
          <ac:chgData name="Mohan DASH" userId="S::mohan.dash@buawei.com::6ce73f48-0827-4f8d-9619-b92379c49fa6" providerId="AD" clId="Web-{6B25EE39-FA20-6886-2E89-6F177CAC3A0C}" dt="2024-12-01T14:14:14.506" v="138" actId="1076"/>
          <ac:spMkLst>
            <pc:docMk/>
            <pc:sldMk cId="3803388177" sldId="258"/>
            <ac:spMk id="11" creationId="{60D4A933-96F3-1146-6F20-B466EE166465}"/>
          </ac:spMkLst>
        </pc:spChg>
        <pc:spChg chg="add mod">
          <ac:chgData name="Mohan DASH" userId="S::mohan.dash@buawei.com::6ce73f48-0827-4f8d-9619-b92379c49fa6" providerId="AD" clId="Web-{6B25EE39-FA20-6886-2E89-6F177CAC3A0C}" dt="2024-12-01T14:14:14.522" v="139" actId="1076"/>
          <ac:spMkLst>
            <pc:docMk/>
            <pc:sldMk cId="3803388177" sldId="258"/>
            <ac:spMk id="12" creationId="{5E3008C9-F48B-FA47-86AA-C312C504C703}"/>
          </ac:spMkLst>
        </pc:spChg>
        <pc:spChg chg="add mod">
          <ac:chgData name="Mohan DASH" userId="S::mohan.dash@buawei.com::6ce73f48-0827-4f8d-9619-b92379c49fa6" providerId="AD" clId="Web-{6B25EE39-FA20-6886-2E89-6F177CAC3A0C}" dt="2024-12-01T14:14:14.522" v="140" actId="1076"/>
          <ac:spMkLst>
            <pc:docMk/>
            <pc:sldMk cId="3803388177" sldId="258"/>
            <ac:spMk id="13" creationId="{F298DFC8-97ED-8CCF-181D-C27888AAB84C}"/>
          </ac:spMkLst>
        </pc:spChg>
        <pc:picChg chg="add del mod">
          <ac:chgData name="Mohan DASH" userId="S::mohan.dash@buawei.com::6ce73f48-0827-4f8d-9619-b92379c49fa6" providerId="AD" clId="Web-{6B25EE39-FA20-6886-2E89-6F177CAC3A0C}" dt="2024-12-01T14:00:23.054" v="34"/>
          <ac:picMkLst>
            <pc:docMk/>
            <pc:sldMk cId="3803388177" sldId="258"/>
            <ac:picMk id="2" creationId="{6D609A77-2FD3-5AD1-F826-90FD55C60049}"/>
          </ac:picMkLst>
        </pc:picChg>
        <pc:picChg chg="del">
          <ac:chgData name="Mohan DASH" userId="S::mohan.dash@buawei.com::6ce73f48-0827-4f8d-9619-b92379c49fa6" providerId="AD" clId="Web-{6B25EE39-FA20-6886-2E89-6F177CAC3A0C}" dt="2024-12-01T13:57:12.672" v="16"/>
          <ac:picMkLst>
            <pc:docMk/>
            <pc:sldMk cId="3803388177" sldId="258"/>
            <ac:picMk id="4" creationId="{D7D7F8F3-BF95-9AFF-E409-B92A85948388}"/>
          </ac:picMkLst>
        </pc:picChg>
        <pc:picChg chg="add mod">
          <ac:chgData name="Mohan DASH" userId="S::mohan.dash@buawei.com::6ce73f48-0827-4f8d-9619-b92379c49fa6" providerId="AD" clId="Web-{6B25EE39-FA20-6886-2E89-6F177CAC3A0C}" dt="2024-12-01T14:02:12.151" v="48" actId="1076"/>
          <ac:picMkLst>
            <pc:docMk/>
            <pc:sldMk cId="3803388177" sldId="258"/>
            <ac:picMk id="5" creationId="{4B61D56E-376A-D126-2E71-D452EC3DCE11}"/>
          </ac:picMkLst>
        </pc:picChg>
        <pc:picChg chg="add mod">
          <ac:chgData name="Mohan DASH" userId="S::mohan.dash@buawei.com::6ce73f48-0827-4f8d-9619-b92379c49fa6" providerId="AD" clId="Web-{6B25EE39-FA20-6886-2E89-6F177CAC3A0C}" dt="2024-12-01T14:14:14.506" v="137" actId="1076"/>
          <ac:picMkLst>
            <pc:docMk/>
            <pc:sldMk cId="3803388177" sldId="258"/>
            <ac:picMk id="10" creationId="{BEE492D6-AE8F-B937-A663-DF4C1E6A56C7}"/>
          </ac:picMkLst>
        </pc:picChg>
        <pc:picChg chg="add mod">
          <ac:chgData name="Mohan DASH" userId="S::mohan.dash@buawei.com::6ce73f48-0827-4f8d-9619-b92379c49fa6" providerId="AD" clId="Web-{6B25EE39-FA20-6886-2E89-6F177CAC3A0C}" dt="2024-12-01T14:14:05.053" v="135" actId="1076"/>
          <ac:picMkLst>
            <pc:docMk/>
            <pc:sldMk cId="3803388177" sldId="258"/>
            <ac:picMk id="15" creationId="{D416E112-0161-71B8-6059-68182E5D7C60}"/>
          </ac:picMkLst>
        </pc:picChg>
      </pc:sldChg>
      <pc:sldChg chg="addSp modSp new ord addAnim">
        <pc:chgData name="Mohan DASH" userId="S::mohan.dash@buawei.com::6ce73f48-0827-4f8d-9619-b92379c49fa6" providerId="AD" clId="Web-{6B25EE39-FA20-6886-2E89-6F177CAC3A0C}" dt="2024-12-01T14:47:04.349" v="387"/>
        <pc:sldMkLst>
          <pc:docMk/>
          <pc:sldMk cId="3456264482" sldId="259"/>
        </pc:sldMkLst>
        <pc:picChg chg="add mod">
          <ac:chgData name="Mohan DASH" userId="S::mohan.dash@buawei.com::6ce73f48-0827-4f8d-9619-b92379c49fa6" providerId="AD" clId="Web-{6B25EE39-FA20-6886-2E89-6F177CAC3A0C}" dt="2024-12-01T14:11:39.094" v="100" actId="1076"/>
          <ac:picMkLst>
            <pc:docMk/>
            <pc:sldMk cId="3456264482" sldId="259"/>
            <ac:picMk id="2" creationId="{536BA78B-0F56-671B-15EC-D9F3D3567C48}"/>
          </ac:picMkLst>
        </pc:picChg>
        <pc:picChg chg="add mod">
          <ac:chgData name="Mohan DASH" userId="S::mohan.dash@buawei.com::6ce73f48-0827-4f8d-9619-b92379c49fa6" providerId="AD" clId="Web-{6B25EE39-FA20-6886-2E89-6F177CAC3A0C}" dt="2024-12-01T14:11:39.110" v="101" actId="1076"/>
          <ac:picMkLst>
            <pc:docMk/>
            <pc:sldMk cId="3456264482" sldId="259"/>
            <ac:picMk id="3" creationId="{72533952-6A47-D39D-EE58-0FC64098A23B}"/>
          </ac:picMkLst>
        </pc:picChg>
        <pc:picChg chg="add mod">
          <ac:chgData name="Mohan DASH" userId="S::mohan.dash@buawei.com::6ce73f48-0827-4f8d-9619-b92379c49fa6" providerId="AD" clId="Web-{6B25EE39-FA20-6886-2E89-6F177CAC3A0C}" dt="2024-12-01T14:11:39.126" v="102" actId="1076"/>
          <ac:picMkLst>
            <pc:docMk/>
            <pc:sldMk cId="3456264482" sldId="259"/>
            <ac:picMk id="4" creationId="{9332C9BB-0DFB-B2FB-07F6-EB15D6758AD5}"/>
          </ac:picMkLst>
        </pc:picChg>
      </pc:sldChg>
      <pc:sldChg chg="addSp delSp modSp new addAnim">
        <pc:chgData name="Mohan DASH" userId="S::mohan.dash@buawei.com::6ce73f48-0827-4f8d-9619-b92379c49fa6" providerId="AD" clId="Web-{6B25EE39-FA20-6886-2E89-6F177CAC3A0C}" dt="2024-12-01T14:47:52.539" v="395"/>
        <pc:sldMkLst>
          <pc:docMk/>
          <pc:sldMk cId="3105431995" sldId="260"/>
        </pc:sldMkLst>
        <pc:spChg chg="add mod">
          <ac:chgData name="Mohan DASH" userId="S::mohan.dash@buawei.com::6ce73f48-0827-4f8d-9619-b92379c49fa6" providerId="AD" clId="Web-{6B25EE39-FA20-6886-2E89-6F177CAC3A0C}" dt="2024-12-01T14:13:04.816" v="118" actId="20577"/>
          <ac:spMkLst>
            <pc:docMk/>
            <pc:sldMk cId="3105431995" sldId="260"/>
            <ac:spMk id="2" creationId="{67153FCD-252E-CA64-F222-A3E09315B6A6}"/>
          </ac:spMkLst>
        </pc:spChg>
        <pc:spChg chg="add mod">
          <ac:chgData name="Mohan DASH" userId="S::mohan.dash@buawei.com::6ce73f48-0827-4f8d-9619-b92379c49fa6" providerId="AD" clId="Web-{6B25EE39-FA20-6886-2E89-6F177CAC3A0C}" dt="2024-12-01T14:12:52.456" v="113" actId="1076"/>
          <ac:spMkLst>
            <pc:docMk/>
            <pc:sldMk cId="3105431995" sldId="260"/>
            <ac:spMk id="4" creationId="{491A5292-0446-4FF0-E099-63C813D8A23D}"/>
          </ac:spMkLst>
        </pc:spChg>
        <pc:spChg chg="add mod">
          <ac:chgData name="Mohan DASH" userId="S::mohan.dash@buawei.com::6ce73f48-0827-4f8d-9619-b92379c49fa6" providerId="AD" clId="Web-{6B25EE39-FA20-6886-2E89-6F177CAC3A0C}" dt="2024-12-01T14:13:16.020" v="120" actId="1076"/>
          <ac:spMkLst>
            <pc:docMk/>
            <pc:sldMk cId="3105431995" sldId="260"/>
            <ac:spMk id="5" creationId="{E3207097-BD10-437A-7E77-D2FFEF4233BE}"/>
          </ac:spMkLst>
        </pc:spChg>
        <pc:spChg chg="add del mod">
          <ac:chgData name="Mohan DASH" userId="S::mohan.dash@buawei.com::6ce73f48-0827-4f8d-9619-b92379c49fa6" providerId="AD" clId="Web-{6B25EE39-FA20-6886-2E89-6F177CAC3A0C}" dt="2024-12-01T14:23:20.141" v="181"/>
          <ac:spMkLst>
            <pc:docMk/>
            <pc:sldMk cId="3105431995" sldId="260"/>
            <ac:spMk id="9" creationId="{8C932A56-024E-E5E7-EEF0-B1A1D2518A7E}"/>
          </ac:spMkLst>
        </pc:spChg>
        <pc:spChg chg="add mod">
          <ac:chgData name="Mohan DASH" userId="S::mohan.dash@buawei.com::6ce73f48-0827-4f8d-9619-b92379c49fa6" providerId="AD" clId="Web-{6B25EE39-FA20-6886-2E89-6F177CAC3A0C}" dt="2024-12-01T14:26:23.210" v="235" actId="20577"/>
          <ac:spMkLst>
            <pc:docMk/>
            <pc:sldMk cId="3105431995" sldId="260"/>
            <ac:spMk id="12" creationId="{64BA2A5B-91EE-BBDE-2C39-6E8DB5F6004D}"/>
          </ac:spMkLst>
        </pc:spChg>
        <pc:spChg chg="add mod">
          <ac:chgData name="Mohan DASH" userId="S::mohan.dash@buawei.com::6ce73f48-0827-4f8d-9619-b92379c49fa6" providerId="AD" clId="Web-{6B25EE39-FA20-6886-2E89-6F177CAC3A0C}" dt="2024-12-01T14:25:13.629" v="210" actId="1076"/>
          <ac:spMkLst>
            <pc:docMk/>
            <pc:sldMk cId="3105431995" sldId="260"/>
            <ac:spMk id="13" creationId="{843357C9-91B4-ABA1-615D-9E6749FBF445}"/>
          </ac:spMkLst>
        </pc:spChg>
        <pc:spChg chg="add mod">
          <ac:chgData name="Mohan DASH" userId="S::mohan.dash@buawei.com::6ce73f48-0827-4f8d-9619-b92379c49fa6" providerId="AD" clId="Web-{6B25EE39-FA20-6886-2E89-6F177CAC3A0C}" dt="2024-12-01T14:26:20.851" v="233" actId="20577"/>
          <ac:spMkLst>
            <pc:docMk/>
            <pc:sldMk cId="3105431995" sldId="260"/>
            <ac:spMk id="14" creationId="{DE8A151B-F6D2-904A-57AF-D29D77CC548D}"/>
          </ac:spMkLst>
        </pc:spChg>
        <pc:picChg chg="add del mod">
          <ac:chgData name="Mohan DASH" userId="S::mohan.dash@buawei.com::6ce73f48-0827-4f8d-9619-b92379c49fa6" providerId="AD" clId="Web-{6B25EE39-FA20-6886-2E89-6F177CAC3A0C}" dt="2024-12-01T14:23:12.031" v="176"/>
          <ac:picMkLst>
            <pc:docMk/>
            <pc:sldMk cId="3105431995" sldId="260"/>
            <ac:picMk id="7" creationId="{A0DBA09E-4F28-48AB-50A0-DCE5B08CB58C}"/>
          </ac:picMkLst>
        </pc:picChg>
        <pc:picChg chg="add mod">
          <ac:chgData name="Mohan DASH" userId="S::mohan.dash@buawei.com::6ce73f48-0827-4f8d-9619-b92379c49fa6" providerId="AD" clId="Web-{6B25EE39-FA20-6886-2E89-6F177CAC3A0C}" dt="2024-12-01T14:23:18.828" v="180" actId="1076"/>
          <ac:picMkLst>
            <pc:docMk/>
            <pc:sldMk cId="3105431995" sldId="260"/>
            <ac:picMk id="10" creationId="{B8D2AF20-CFA8-083B-C16E-43FC5946304D}"/>
          </ac:picMkLst>
        </pc:picChg>
      </pc:sldChg>
      <pc:sldChg chg="addSp delSp modSp add replId addAnim">
        <pc:chgData name="Mohan DASH" userId="S::mohan.dash@buawei.com::6ce73f48-0827-4f8d-9619-b92379c49fa6" providerId="AD" clId="Web-{6B25EE39-FA20-6886-2E89-6F177CAC3A0C}" dt="2024-12-01T14:47:36.819" v="393"/>
        <pc:sldMkLst>
          <pc:docMk/>
          <pc:sldMk cId="3570733143" sldId="261"/>
        </pc:sldMkLst>
        <pc:spChg chg="add mod">
          <ac:chgData name="Mohan DASH" userId="S::mohan.dash@buawei.com::6ce73f48-0827-4f8d-9619-b92379c49fa6" providerId="AD" clId="Web-{6B25EE39-FA20-6886-2E89-6F177CAC3A0C}" dt="2024-12-01T14:17:25.232" v="157" actId="20577"/>
          <ac:spMkLst>
            <pc:docMk/>
            <pc:sldMk cId="3570733143" sldId="261"/>
            <ac:spMk id="4" creationId="{C2000B97-2485-70DF-6F36-C402030D0A65}"/>
          </ac:spMkLst>
        </pc:spChg>
        <pc:spChg chg="del">
          <ac:chgData name="Mohan DASH" userId="S::mohan.dash@buawei.com::6ce73f48-0827-4f8d-9619-b92379c49fa6" providerId="AD" clId="Web-{6B25EE39-FA20-6886-2E89-6F177CAC3A0C}" dt="2024-12-01T14:15:11.524" v="149"/>
          <ac:spMkLst>
            <pc:docMk/>
            <pc:sldMk cId="3570733143" sldId="261"/>
            <ac:spMk id="6" creationId="{958E79CC-B28D-9F12-0826-C907C1D45BDD}"/>
          </ac:spMkLst>
        </pc:spChg>
        <pc:spChg chg="add mod">
          <ac:chgData name="Mohan DASH" userId="S::mohan.dash@buawei.com::6ce73f48-0827-4f8d-9619-b92379c49fa6" providerId="AD" clId="Web-{6B25EE39-FA20-6886-2E89-6F177CAC3A0C}" dt="2024-12-01T14:17:39.514" v="159" actId="1076"/>
          <ac:spMkLst>
            <pc:docMk/>
            <pc:sldMk cId="3570733143" sldId="261"/>
            <ac:spMk id="7" creationId="{DE292CAB-C5EF-8EE8-1CB2-F2DAE593FB48}"/>
          </ac:spMkLst>
        </pc:spChg>
        <pc:spChg chg="add mod">
          <ac:chgData name="Mohan DASH" userId="S::mohan.dash@buawei.com::6ce73f48-0827-4f8d-9619-b92379c49fa6" providerId="AD" clId="Web-{6B25EE39-FA20-6886-2E89-6F177CAC3A0C}" dt="2024-12-01T14:22:14.118" v="163" actId="20577"/>
          <ac:spMkLst>
            <pc:docMk/>
            <pc:sldMk cId="3570733143" sldId="261"/>
            <ac:spMk id="9" creationId="{9C12A0E6-5DB6-A022-1847-7D3842F20D3D}"/>
          </ac:spMkLst>
        </pc:spChg>
        <pc:spChg chg="del">
          <ac:chgData name="Mohan DASH" userId="S::mohan.dash@buawei.com::6ce73f48-0827-4f8d-9619-b92379c49fa6" providerId="AD" clId="Web-{6B25EE39-FA20-6886-2E89-6F177CAC3A0C}" dt="2024-12-01T14:15:08.305" v="147"/>
          <ac:spMkLst>
            <pc:docMk/>
            <pc:sldMk cId="3570733143" sldId="261"/>
            <ac:spMk id="12" creationId="{5E3008C9-F48B-FA47-86AA-C312C504C703}"/>
          </ac:spMkLst>
        </pc:spChg>
        <pc:spChg chg="del">
          <ac:chgData name="Mohan DASH" userId="S::mohan.dash@buawei.com::6ce73f48-0827-4f8d-9619-b92379c49fa6" providerId="AD" clId="Web-{6B25EE39-FA20-6886-2E89-6F177CAC3A0C}" dt="2024-12-01T14:15:06.946" v="146"/>
          <ac:spMkLst>
            <pc:docMk/>
            <pc:sldMk cId="3570733143" sldId="261"/>
            <ac:spMk id="13" creationId="{F298DFC8-97ED-8CCF-181D-C27888AAB84C}"/>
          </ac:spMkLst>
        </pc:spChg>
        <pc:picChg chg="add mod">
          <ac:chgData name="Mohan DASH" userId="S::mohan.dash@buawei.com::6ce73f48-0827-4f8d-9619-b92379c49fa6" providerId="AD" clId="Web-{6B25EE39-FA20-6886-2E89-6F177CAC3A0C}" dt="2024-12-01T14:15:02.086" v="144" actId="1076"/>
          <ac:picMkLst>
            <pc:docMk/>
            <pc:sldMk cId="3570733143" sldId="261"/>
            <ac:picMk id="3" creationId="{61FB68B0-25AB-63D4-0CD7-AF5DD4EB03DC}"/>
          </ac:picMkLst>
        </pc:picChg>
        <pc:picChg chg="del">
          <ac:chgData name="Mohan DASH" userId="S::mohan.dash@buawei.com::6ce73f48-0827-4f8d-9619-b92379c49fa6" providerId="AD" clId="Web-{6B25EE39-FA20-6886-2E89-6F177CAC3A0C}" dt="2024-12-01T14:15:09.524" v="148"/>
          <ac:picMkLst>
            <pc:docMk/>
            <pc:sldMk cId="3570733143" sldId="261"/>
            <ac:picMk id="5" creationId="{4B61D56E-376A-D126-2E71-D452EC3DCE11}"/>
          </ac:picMkLst>
        </pc:picChg>
        <pc:picChg chg="del">
          <ac:chgData name="Mohan DASH" userId="S::mohan.dash@buawei.com::6ce73f48-0827-4f8d-9619-b92379c49fa6" providerId="AD" clId="Web-{6B25EE39-FA20-6886-2E89-6F177CAC3A0C}" dt="2024-12-01T14:15:05.336" v="145"/>
          <ac:picMkLst>
            <pc:docMk/>
            <pc:sldMk cId="3570733143" sldId="261"/>
            <ac:picMk id="10" creationId="{BEE492D6-AE8F-B937-A663-DF4C1E6A56C7}"/>
          </ac:picMkLst>
        </pc:picChg>
        <pc:picChg chg="del">
          <ac:chgData name="Mohan DASH" userId="S::mohan.dash@buawei.com::6ce73f48-0827-4f8d-9619-b92379c49fa6" providerId="AD" clId="Web-{6B25EE39-FA20-6886-2E89-6F177CAC3A0C}" dt="2024-12-01T14:14:57.649" v="142"/>
          <ac:picMkLst>
            <pc:docMk/>
            <pc:sldMk cId="3570733143" sldId="261"/>
            <ac:picMk id="15" creationId="{D416E112-0161-71B8-6059-68182E5D7C60}"/>
          </ac:picMkLst>
        </pc:picChg>
      </pc:sldChg>
      <pc:sldChg chg="addSp modSp new addAnim">
        <pc:chgData name="Mohan DASH" userId="S::mohan.dash@buawei.com::6ce73f48-0827-4f8d-9619-b92379c49fa6" providerId="AD" clId="Web-{6B25EE39-FA20-6886-2E89-6F177CAC3A0C}" dt="2024-12-01T14:48:05.680" v="396"/>
        <pc:sldMkLst>
          <pc:docMk/>
          <pc:sldMk cId="2880013044" sldId="262"/>
        </pc:sldMkLst>
        <pc:spChg chg="add mod">
          <ac:chgData name="Mohan DASH" userId="S::mohan.dash@buawei.com::6ce73f48-0827-4f8d-9619-b92379c49fa6" providerId="AD" clId="Web-{6B25EE39-FA20-6886-2E89-6F177CAC3A0C}" dt="2024-12-01T14:36:24.357" v="320" actId="1076"/>
          <ac:spMkLst>
            <pc:docMk/>
            <pc:sldMk cId="2880013044" sldId="262"/>
            <ac:spMk id="3" creationId="{231318EA-680C-6C05-B7C1-C7C6EBE3EBAE}"/>
          </ac:spMkLst>
        </pc:spChg>
        <pc:spChg chg="add mod">
          <ac:chgData name="Mohan DASH" userId="S::mohan.dash@buawei.com::6ce73f48-0827-4f8d-9619-b92379c49fa6" providerId="AD" clId="Web-{6B25EE39-FA20-6886-2E89-6F177CAC3A0C}" dt="2024-12-01T14:36:24.372" v="321" actId="1076"/>
          <ac:spMkLst>
            <pc:docMk/>
            <pc:sldMk cId="2880013044" sldId="262"/>
            <ac:spMk id="5" creationId="{92695649-8A71-643E-F282-894720C71B1C}"/>
          </ac:spMkLst>
        </pc:spChg>
        <pc:spChg chg="add mod">
          <ac:chgData name="Mohan DASH" userId="S::mohan.dash@buawei.com::6ce73f48-0827-4f8d-9619-b92379c49fa6" providerId="AD" clId="Web-{6B25EE39-FA20-6886-2E89-6F177CAC3A0C}" dt="2024-12-01T14:36:21.482" v="318" actId="1076"/>
          <ac:spMkLst>
            <pc:docMk/>
            <pc:sldMk cId="2880013044" sldId="262"/>
            <ac:spMk id="6" creationId="{7A567C4B-2976-FBD0-93B0-AA9330371691}"/>
          </ac:spMkLst>
        </pc:spChg>
        <pc:spChg chg="add mod">
          <ac:chgData name="Mohan DASH" userId="S::mohan.dash@buawei.com::6ce73f48-0827-4f8d-9619-b92379c49fa6" providerId="AD" clId="Web-{6B25EE39-FA20-6886-2E89-6F177CAC3A0C}" dt="2024-12-01T14:36:21.560" v="319" actId="1076"/>
          <ac:spMkLst>
            <pc:docMk/>
            <pc:sldMk cId="2880013044" sldId="262"/>
            <ac:spMk id="7" creationId="{725FFE07-CC9B-A0E1-D6FC-3299D2B4A200}"/>
          </ac:spMkLst>
        </pc:spChg>
      </pc:sldChg>
      <pc:sldChg chg="addSp modSp add ord replId addAnim delAnim">
        <pc:chgData name="Mohan DASH" userId="S::mohan.dash@buawei.com::6ce73f48-0827-4f8d-9619-b92379c49fa6" providerId="AD" clId="Web-{6B25EE39-FA20-6886-2E89-6F177CAC3A0C}" dt="2024-12-01T14:48:43.728" v="403"/>
        <pc:sldMkLst>
          <pc:docMk/>
          <pc:sldMk cId="565634154" sldId="263"/>
        </pc:sldMkLst>
        <pc:spChg chg="add mod">
          <ac:chgData name="Mohan DASH" userId="S::mohan.dash@buawei.com::6ce73f48-0827-4f8d-9619-b92379c49fa6" providerId="AD" clId="Web-{6B25EE39-FA20-6886-2E89-6F177CAC3A0C}" dt="2024-12-01T14:44:06.483" v="385" actId="1076"/>
          <ac:spMkLst>
            <pc:docMk/>
            <pc:sldMk cId="565634154" sldId="263"/>
            <ac:spMk id="3" creationId="{2A683696-1DA3-D3C9-CAC4-420444163E10}"/>
          </ac:spMkLst>
        </pc:spChg>
        <pc:spChg chg="add mod">
          <ac:chgData name="Mohan DASH" userId="S::mohan.dash@buawei.com::6ce73f48-0827-4f8d-9619-b92379c49fa6" providerId="AD" clId="Web-{6B25EE39-FA20-6886-2E89-6F177CAC3A0C}" dt="2024-12-01T14:38:08.454" v="337" actId="20577"/>
          <ac:spMkLst>
            <pc:docMk/>
            <pc:sldMk cId="565634154" sldId="263"/>
            <ac:spMk id="6" creationId="{FEF5059E-C3B1-8903-3A45-D68C7E1CFBD1}"/>
          </ac:spMkLst>
        </pc:spChg>
        <pc:spChg chg="add mod">
          <ac:chgData name="Mohan DASH" userId="S::mohan.dash@buawei.com::6ce73f48-0827-4f8d-9619-b92379c49fa6" providerId="AD" clId="Web-{6B25EE39-FA20-6886-2E89-6F177CAC3A0C}" dt="2024-12-01T14:41:28.431" v="352" actId="20577"/>
          <ac:spMkLst>
            <pc:docMk/>
            <pc:sldMk cId="565634154" sldId="263"/>
            <ac:spMk id="7" creationId="{6B24087F-0422-B5EC-FE1E-2E15E1665409}"/>
          </ac:spMkLst>
        </pc:spChg>
        <pc:spChg chg="add mod">
          <ac:chgData name="Mohan DASH" userId="S::mohan.dash@buawei.com::6ce73f48-0827-4f8d-9619-b92379c49fa6" providerId="AD" clId="Web-{6B25EE39-FA20-6886-2E89-6F177CAC3A0C}" dt="2024-12-01T14:42:15.308" v="354"/>
          <ac:spMkLst>
            <pc:docMk/>
            <pc:sldMk cId="565634154" sldId="263"/>
            <ac:spMk id="8" creationId="{5AC74E5E-E355-FFFF-69BD-6A1E3825EC7D}"/>
          </ac:spMkLst>
        </pc:spChg>
        <pc:spChg chg="add mod">
          <ac:chgData name="Mohan DASH" userId="S::mohan.dash@buawei.com::6ce73f48-0827-4f8d-9619-b92379c49fa6" providerId="AD" clId="Web-{6B25EE39-FA20-6886-2E89-6F177CAC3A0C}" dt="2024-12-01T14:43:02.512" v="375"/>
          <ac:spMkLst>
            <pc:docMk/>
            <pc:sldMk cId="565634154" sldId="263"/>
            <ac:spMk id="9" creationId="{0791ABD9-F49F-238E-A408-7177E0D94A80}"/>
          </ac:spMkLst>
        </pc:spChg>
        <pc:spChg chg="add mod">
          <ac:chgData name="Mohan DASH" userId="S::mohan.dash@buawei.com::6ce73f48-0827-4f8d-9619-b92379c49fa6" providerId="AD" clId="Web-{6B25EE39-FA20-6886-2E89-6F177CAC3A0C}" dt="2024-12-01T14:44:00.186" v="384" actId="14100"/>
          <ac:spMkLst>
            <pc:docMk/>
            <pc:sldMk cId="565634154" sldId="263"/>
            <ac:spMk id="11" creationId="{0C6B2E15-8054-316F-FACE-3CFA2F7F9F05}"/>
          </ac:spMkLst>
        </pc:spChg>
        <pc:spChg chg="mod">
          <ac:chgData name="Mohan DASH" userId="S::mohan.dash@buawei.com::6ce73f48-0827-4f8d-9619-b92379c49fa6" providerId="AD" clId="Web-{6B25EE39-FA20-6886-2E89-6F177CAC3A0C}" dt="2024-12-01T14:37:50.126" v="331" actId="1076"/>
          <ac:spMkLst>
            <pc:docMk/>
            <pc:sldMk cId="565634154" sldId="263"/>
            <ac:spMk id="12" creationId="{64BA2A5B-91EE-BBDE-2C39-6E8DB5F6004D}"/>
          </ac:spMkLst>
        </pc:spChg>
        <pc:spChg chg="mod">
          <ac:chgData name="Mohan DASH" userId="S::mohan.dash@buawei.com::6ce73f48-0827-4f8d-9619-b92379c49fa6" providerId="AD" clId="Web-{6B25EE39-FA20-6886-2E89-6F177CAC3A0C}" dt="2024-12-01T14:37:58.970" v="333" actId="1076"/>
          <ac:spMkLst>
            <pc:docMk/>
            <pc:sldMk cId="565634154" sldId="263"/>
            <ac:spMk id="14" creationId="{DE8A151B-F6D2-904A-57AF-D29D77CC548D}"/>
          </ac:spMkLst>
        </pc:spChg>
      </pc:sldChg>
    </pc:docChg>
  </pc:docChgLst>
  <pc:docChgLst>
    <pc:chgData name="Mohan DASH" userId="S::mohan.dash@buawei.com::6ce73f48-0827-4f8d-9619-b92379c49fa6" providerId="AD" clId="Web-{B2192D6F-5E9B-8BD8-D945-1B552228BA8C}"/>
    <pc:docChg chg="addSld modSld">
      <pc:chgData name="Mohan DASH" userId="S::mohan.dash@buawei.com::6ce73f48-0827-4f8d-9619-b92379c49fa6" providerId="AD" clId="Web-{B2192D6F-5E9B-8BD8-D945-1B552228BA8C}" dt="2024-12-03T20:40:31.994" v="6"/>
      <pc:docMkLst>
        <pc:docMk/>
      </pc:docMkLst>
      <pc:sldChg chg="addAnim">
        <pc:chgData name="Mohan DASH" userId="S::mohan.dash@buawei.com::6ce73f48-0827-4f8d-9619-b92379c49fa6" providerId="AD" clId="Web-{B2192D6F-5E9B-8BD8-D945-1B552228BA8C}" dt="2024-12-03T20:40:22.182" v="5"/>
        <pc:sldMkLst>
          <pc:docMk/>
          <pc:sldMk cId="3319786604" sldId="265"/>
        </pc:sldMkLst>
      </pc:sldChg>
      <pc:sldChg chg="new">
        <pc:chgData name="Mohan DASH" userId="S::mohan.dash@buawei.com::6ce73f48-0827-4f8d-9619-b92379c49fa6" providerId="AD" clId="Web-{B2192D6F-5E9B-8BD8-D945-1B552228BA8C}" dt="2024-12-03T20:40:31.994" v="6"/>
        <pc:sldMkLst>
          <pc:docMk/>
          <pc:sldMk cId="1916174369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970C09-8D9C-4D7B-A1CE-DE6F532151CD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D0CF31-83CB-4634-86CA-79DB29C2E58B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1- Check if the tokenizer supports the language</a:t>
          </a:r>
          <a:endParaRPr lang="en-US" dirty="0"/>
        </a:p>
      </dgm:t>
    </dgm:pt>
    <dgm:pt modelId="{6AD1A10B-9E7C-4B16-9426-8B416FB7926E}" type="parTrans" cxnId="{EEF281F7-7405-4586-9637-92D242993468}">
      <dgm:prSet/>
      <dgm:spPr/>
      <dgm:t>
        <a:bodyPr/>
        <a:lstStyle/>
        <a:p>
          <a:endParaRPr lang="en-US"/>
        </a:p>
      </dgm:t>
    </dgm:pt>
    <dgm:pt modelId="{EAF04757-63E9-4D47-A911-C23575C29320}" type="sibTrans" cxnId="{EEF281F7-7405-4586-9637-92D242993468}">
      <dgm:prSet/>
      <dgm:spPr/>
      <dgm:t>
        <a:bodyPr/>
        <a:lstStyle/>
        <a:p>
          <a:endParaRPr lang="en-US"/>
        </a:p>
      </dgm:t>
    </dgm:pt>
    <dgm:pt modelId="{C23398EE-514C-4B66-9E9D-4D7609885615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2- Find an ASR Dataset for the language</a:t>
          </a:r>
          <a:endParaRPr lang="en-US" dirty="0"/>
        </a:p>
      </dgm:t>
    </dgm:pt>
    <dgm:pt modelId="{8116F923-B9F9-4457-8DDF-E14A41BE350A}" type="parTrans" cxnId="{94F56499-F9FA-429B-B68D-A4FE1277B88A}">
      <dgm:prSet/>
      <dgm:spPr/>
      <dgm:t>
        <a:bodyPr/>
        <a:lstStyle/>
        <a:p>
          <a:endParaRPr lang="en-US"/>
        </a:p>
      </dgm:t>
    </dgm:pt>
    <dgm:pt modelId="{E5ED1B4A-3657-474C-B3F8-30D1A05E0E06}" type="sibTrans" cxnId="{94F56499-F9FA-429B-B68D-A4FE1277B88A}">
      <dgm:prSet/>
      <dgm:spPr/>
      <dgm:t>
        <a:bodyPr/>
        <a:lstStyle/>
        <a:p>
          <a:endParaRPr lang="en-US"/>
        </a:p>
      </dgm:t>
    </dgm:pt>
    <dgm:pt modelId="{A49D969F-7FB0-42ED-94BA-EBC66C61C398}" type="pres">
      <dgm:prSet presAssocID="{9E970C09-8D9C-4D7B-A1CE-DE6F532151CD}" presName="outerComposite" presStyleCnt="0">
        <dgm:presLayoutVars>
          <dgm:chMax val="5"/>
          <dgm:dir/>
          <dgm:resizeHandles val="exact"/>
        </dgm:presLayoutVars>
      </dgm:prSet>
      <dgm:spPr/>
    </dgm:pt>
    <dgm:pt modelId="{08AAF212-3E5A-44CD-A814-4502D1942389}" type="pres">
      <dgm:prSet presAssocID="{9E970C09-8D9C-4D7B-A1CE-DE6F532151CD}" presName="dummyMaxCanvas" presStyleCnt="0">
        <dgm:presLayoutVars/>
      </dgm:prSet>
      <dgm:spPr/>
    </dgm:pt>
    <dgm:pt modelId="{E2C6D61F-E4FC-423A-95F1-2F8AC355EEB8}" type="pres">
      <dgm:prSet presAssocID="{9E970C09-8D9C-4D7B-A1CE-DE6F532151CD}" presName="TwoNodes_1" presStyleLbl="node1" presStyleIdx="0" presStyleCnt="2">
        <dgm:presLayoutVars>
          <dgm:bulletEnabled val="1"/>
        </dgm:presLayoutVars>
      </dgm:prSet>
      <dgm:spPr/>
    </dgm:pt>
    <dgm:pt modelId="{CB8F85A9-6F09-470E-8052-9311A4107C7C}" type="pres">
      <dgm:prSet presAssocID="{9E970C09-8D9C-4D7B-A1CE-DE6F532151CD}" presName="TwoNodes_2" presStyleLbl="node1" presStyleIdx="1" presStyleCnt="2">
        <dgm:presLayoutVars>
          <dgm:bulletEnabled val="1"/>
        </dgm:presLayoutVars>
      </dgm:prSet>
      <dgm:spPr/>
    </dgm:pt>
    <dgm:pt modelId="{55ED3E15-6EC7-40AA-9BE6-3B39D105507B}" type="pres">
      <dgm:prSet presAssocID="{9E970C09-8D9C-4D7B-A1CE-DE6F532151CD}" presName="TwoConn_1-2" presStyleLbl="fgAccFollowNode1" presStyleIdx="0" presStyleCnt="1">
        <dgm:presLayoutVars>
          <dgm:bulletEnabled val="1"/>
        </dgm:presLayoutVars>
      </dgm:prSet>
      <dgm:spPr>
        <a:solidFill>
          <a:srgbClr val="00B0F0"/>
        </a:solidFill>
      </dgm:spPr>
    </dgm:pt>
    <dgm:pt modelId="{4E31229E-4904-4B95-A599-4D6E96172FFE}" type="pres">
      <dgm:prSet presAssocID="{9E970C09-8D9C-4D7B-A1CE-DE6F532151CD}" presName="TwoNodes_1_text" presStyleLbl="node1" presStyleIdx="1" presStyleCnt="2">
        <dgm:presLayoutVars>
          <dgm:bulletEnabled val="1"/>
        </dgm:presLayoutVars>
      </dgm:prSet>
      <dgm:spPr/>
    </dgm:pt>
    <dgm:pt modelId="{B4DF7A90-0E3A-4B0C-A816-DA7330E3F237}" type="pres">
      <dgm:prSet presAssocID="{9E970C09-8D9C-4D7B-A1CE-DE6F532151C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48E321B-67F9-492D-90D4-3842CA23C99C}" type="presOf" srcId="{EAF04757-63E9-4D47-A911-C23575C29320}" destId="{55ED3E15-6EC7-40AA-9BE6-3B39D105507B}" srcOrd="0" destOrd="0" presId="urn:microsoft.com/office/officeart/2005/8/layout/vProcess5"/>
    <dgm:cxn modelId="{E265BD1F-BC08-429C-91C8-C379905104B9}" type="presOf" srcId="{90D0CF31-83CB-4634-86CA-79DB29C2E58B}" destId="{4E31229E-4904-4B95-A599-4D6E96172FFE}" srcOrd="1" destOrd="0" presId="urn:microsoft.com/office/officeart/2005/8/layout/vProcess5"/>
    <dgm:cxn modelId="{06A0414A-0249-48AB-B00F-034E9FD7FD00}" type="presOf" srcId="{9E970C09-8D9C-4D7B-A1CE-DE6F532151CD}" destId="{A49D969F-7FB0-42ED-94BA-EBC66C61C398}" srcOrd="0" destOrd="0" presId="urn:microsoft.com/office/officeart/2005/8/layout/vProcess5"/>
    <dgm:cxn modelId="{0CBE1890-FB6E-4BF4-836F-813C21D6FD1A}" type="presOf" srcId="{C23398EE-514C-4B66-9E9D-4D7609885615}" destId="{CB8F85A9-6F09-470E-8052-9311A4107C7C}" srcOrd="0" destOrd="0" presId="urn:microsoft.com/office/officeart/2005/8/layout/vProcess5"/>
    <dgm:cxn modelId="{E1774790-9236-4C2C-A651-C9F66665604E}" type="presOf" srcId="{C23398EE-514C-4B66-9E9D-4D7609885615}" destId="{B4DF7A90-0E3A-4B0C-A816-DA7330E3F237}" srcOrd="1" destOrd="0" presId="urn:microsoft.com/office/officeart/2005/8/layout/vProcess5"/>
    <dgm:cxn modelId="{94F56499-F9FA-429B-B68D-A4FE1277B88A}" srcId="{9E970C09-8D9C-4D7B-A1CE-DE6F532151CD}" destId="{C23398EE-514C-4B66-9E9D-4D7609885615}" srcOrd="1" destOrd="0" parTransId="{8116F923-B9F9-4457-8DDF-E14A41BE350A}" sibTransId="{E5ED1B4A-3657-474C-B3F8-30D1A05E0E06}"/>
    <dgm:cxn modelId="{D6C409AD-4B63-4143-B5D4-C4DA675FBB8D}" type="presOf" srcId="{90D0CF31-83CB-4634-86CA-79DB29C2E58B}" destId="{E2C6D61F-E4FC-423A-95F1-2F8AC355EEB8}" srcOrd="0" destOrd="0" presId="urn:microsoft.com/office/officeart/2005/8/layout/vProcess5"/>
    <dgm:cxn modelId="{EEF281F7-7405-4586-9637-92D242993468}" srcId="{9E970C09-8D9C-4D7B-A1CE-DE6F532151CD}" destId="{90D0CF31-83CB-4634-86CA-79DB29C2E58B}" srcOrd="0" destOrd="0" parTransId="{6AD1A10B-9E7C-4B16-9426-8B416FB7926E}" sibTransId="{EAF04757-63E9-4D47-A911-C23575C29320}"/>
    <dgm:cxn modelId="{9B132B17-E86F-4BF0-9563-BBBE2AFB9647}" type="presParOf" srcId="{A49D969F-7FB0-42ED-94BA-EBC66C61C398}" destId="{08AAF212-3E5A-44CD-A814-4502D1942389}" srcOrd="0" destOrd="0" presId="urn:microsoft.com/office/officeart/2005/8/layout/vProcess5"/>
    <dgm:cxn modelId="{EAFFDF33-75F4-40E6-BB69-D1E329E2BB17}" type="presParOf" srcId="{A49D969F-7FB0-42ED-94BA-EBC66C61C398}" destId="{E2C6D61F-E4FC-423A-95F1-2F8AC355EEB8}" srcOrd="1" destOrd="0" presId="urn:microsoft.com/office/officeart/2005/8/layout/vProcess5"/>
    <dgm:cxn modelId="{DE8077AE-0C09-417C-8F46-581D30C34330}" type="presParOf" srcId="{A49D969F-7FB0-42ED-94BA-EBC66C61C398}" destId="{CB8F85A9-6F09-470E-8052-9311A4107C7C}" srcOrd="2" destOrd="0" presId="urn:microsoft.com/office/officeart/2005/8/layout/vProcess5"/>
    <dgm:cxn modelId="{739532F5-73C4-4588-98CA-7D31D0138D87}" type="presParOf" srcId="{A49D969F-7FB0-42ED-94BA-EBC66C61C398}" destId="{55ED3E15-6EC7-40AA-9BE6-3B39D105507B}" srcOrd="3" destOrd="0" presId="urn:microsoft.com/office/officeart/2005/8/layout/vProcess5"/>
    <dgm:cxn modelId="{158331B6-F146-4D9C-B515-B44E704A02C0}" type="presParOf" srcId="{A49D969F-7FB0-42ED-94BA-EBC66C61C398}" destId="{4E31229E-4904-4B95-A599-4D6E96172FFE}" srcOrd="4" destOrd="0" presId="urn:microsoft.com/office/officeart/2005/8/layout/vProcess5"/>
    <dgm:cxn modelId="{020299EB-5C54-4C6B-9DC2-E6641CF73ED0}" type="presParOf" srcId="{A49D969F-7FB0-42ED-94BA-EBC66C61C398}" destId="{B4DF7A90-0E3A-4B0C-A816-DA7330E3F23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74CFA1-9182-470C-BB9D-FB81F69866B9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86B4F6-8CE1-4A1A-A5A9-4FE2B7017367}">
      <dgm:prSet/>
      <dgm:spPr/>
      <dgm:t>
        <a:bodyPr/>
        <a:lstStyle/>
        <a:p>
          <a:r>
            <a:rPr lang="en-US"/>
            <a:t>Import</a:t>
          </a:r>
        </a:p>
      </dgm:t>
    </dgm:pt>
    <dgm:pt modelId="{5DDD1FB1-EFE0-4543-A1CB-15A6CF5FDAF1}" type="parTrans" cxnId="{42629DD5-44D3-4468-82E1-CE171F17EDC6}">
      <dgm:prSet/>
      <dgm:spPr/>
      <dgm:t>
        <a:bodyPr/>
        <a:lstStyle/>
        <a:p>
          <a:endParaRPr lang="en-US"/>
        </a:p>
      </dgm:t>
    </dgm:pt>
    <dgm:pt modelId="{65B664F5-EE37-46FC-B09D-E0C0104535A8}" type="sibTrans" cxnId="{42629DD5-44D3-4468-82E1-CE171F17EDC6}">
      <dgm:prSet/>
      <dgm:spPr/>
      <dgm:t>
        <a:bodyPr/>
        <a:lstStyle/>
        <a:p>
          <a:endParaRPr lang="en-US"/>
        </a:p>
      </dgm:t>
    </dgm:pt>
    <dgm:pt modelId="{ABD1AED2-5BBE-4786-A95E-FF3BBA88AAC0}">
      <dgm:prSet/>
      <dgm:spPr/>
      <dgm:t>
        <a:bodyPr/>
        <a:lstStyle/>
        <a:p>
          <a:r>
            <a:rPr lang="en-US"/>
            <a:t>Import the tokenizer</a:t>
          </a:r>
        </a:p>
      </dgm:t>
    </dgm:pt>
    <dgm:pt modelId="{ADC5DAD6-6C95-4F1B-B70D-812CBC82C776}" type="parTrans" cxnId="{6E661735-80A9-4884-9D96-000BCEB46D2D}">
      <dgm:prSet/>
      <dgm:spPr/>
      <dgm:t>
        <a:bodyPr/>
        <a:lstStyle/>
        <a:p>
          <a:endParaRPr lang="en-US"/>
        </a:p>
      </dgm:t>
    </dgm:pt>
    <dgm:pt modelId="{1C1DC8C3-5585-4694-A496-3F76C6D72C82}" type="sibTrans" cxnId="{6E661735-80A9-4884-9D96-000BCEB46D2D}">
      <dgm:prSet/>
      <dgm:spPr/>
      <dgm:t>
        <a:bodyPr/>
        <a:lstStyle/>
        <a:p>
          <a:endParaRPr lang="en-US"/>
        </a:p>
      </dgm:t>
    </dgm:pt>
    <dgm:pt modelId="{6B83FF61-3C9A-4000-9627-59E34B49C22E}">
      <dgm:prSet/>
      <dgm:spPr/>
      <dgm:t>
        <a:bodyPr/>
        <a:lstStyle/>
        <a:p>
          <a:r>
            <a:rPr lang="en-US"/>
            <a:t>Encode</a:t>
          </a:r>
        </a:p>
      </dgm:t>
    </dgm:pt>
    <dgm:pt modelId="{EAA03EB1-8282-47D2-86CC-79ECC4C40E08}" type="parTrans" cxnId="{FE06DF3B-C99A-43E1-B910-3B22BF32CA0B}">
      <dgm:prSet/>
      <dgm:spPr/>
      <dgm:t>
        <a:bodyPr/>
        <a:lstStyle/>
        <a:p>
          <a:endParaRPr lang="en-US"/>
        </a:p>
      </dgm:t>
    </dgm:pt>
    <dgm:pt modelId="{2DD2E2C9-98C9-425C-9090-2F34AFB06FC7}" type="sibTrans" cxnId="{FE06DF3B-C99A-43E1-B910-3B22BF32CA0B}">
      <dgm:prSet/>
      <dgm:spPr/>
      <dgm:t>
        <a:bodyPr/>
        <a:lstStyle/>
        <a:p>
          <a:endParaRPr lang="en-US"/>
        </a:p>
      </dgm:t>
    </dgm:pt>
    <dgm:pt modelId="{7FBF1886-C07B-4FB3-A9B5-5609D11289DD}">
      <dgm:prSet/>
      <dgm:spPr/>
      <dgm:t>
        <a:bodyPr/>
        <a:lstStyle/>
        <a:p>
          <a:r>
            <a:rPr lang="en-US"/>
            <a:t>Encode the text into tokens</a:t>
          </a:r>
        </a:p>
      </dgm:t>
    </dgm:pt>
    <dgm:pt modelId="{9332E53F-15C8-4A67-A7D4-30AEC4AF5D89}" type="parTrans" cxnId="{9F3D019F-6DA5-429B-B997-DE32239E00A0}">
      <dgm:prSet/>
      <dgm:spPr/>
      <dgm:t>
        <a:bodyPr/>
        <a:lstStyle/>
        <a:p>
          <a:endParaRPr lang="en-US"/>
        </a:p>
      </dgm:t>
    </dgm:pt>
    <dgm:pt modelId="{D7F7A3A6-A036-44D9-9E18-4869ABE631DB}" type="sibTrans" cxnId="{9F3D019F-6DA5-429B-B997-DE32239E00A0}">
      <dgm:prSet/>
      <dgm:spPr/>
      <dgm:t>
        <a:bodyPr/>
        <a:lstStyle/>
        <a:p>
          <a:endParaRPr lang="en-US"/>
        </a:p>
      </dgm:t>
    </dgm:pt>
    <dgm:pt modelId="{8DFCE1D5-F1E2-49FA-BEEA-CA1020ACA8CC}">
      <dgm:prSet/>
      <dgm:spPr/>
      <dgm:t>
        <a:bodyPr/>
        <a:lstStyle/>
        <a:p>
          <a:r>
            <a:rPr lang="en-US"/>
            <a:t>Decode</a:t>
          </a:r>
        </a:p>
      </dgm:t>
    </dgm:pt>
    <dgm:pt modelId="{4EC294FC-286C-4BD6-9248-72BA8D097772}" type="parTrans" cxnId="{9A93A075-06B4-4AF6-9126-1293E79A2D3B}">
      <dgm:prSet/>
      <dgm:spPr/>
      <dgm:t>
        <a:bodyPr/>
        <a:lstStyle/>
        <a:p>
          <a:endParaRPr lang="en-US"/>
        </a:p>
      </dgm:t>
    </dgm:pt>
    <dgm:pt modelId="{8849178D-6D47-4B8C-89BC-422EBDFDF9FE}" type="sibTrans" cxnId="{9A93A075-06B4-4AF6-9126-1293E79A2D3B}">
      <dgm:prSet/>
      <dgm:spPr/>
      <dgm:t>
        <a:bodyPr/>
        <a:lstStyle/>
        <a:p>
          <a:endParaRPr lang="en-US"/>
        </a:p>
      </dgm:t>
    </dgm:pt>
    <dgm:pt modelId="{B94F15B0-B093-4078-8939-646923D9D87D}">
      <dgm:prSet/>
      <dgm:spPr/>
      <dgm:t>
        <a:bodyPr/>
        <a:lstStyle/>
        <a:p>
          <a:r>
            <a:rPr lang="en-US"/>
            <a:t>Decode the tokens back to text</a:t>
          </a:r>
        </a:p>
      </dgm:t>
    </dgm:pt>
    <dgm:pt modelId="{FA2E009E-8E49-4947-82B3-3A8BE0749BB1}" type="parTrans" cxnId="{4775D6B6-C8E5-4B6B-8E5C-73122908912A}">
      <dgm:prSet/>
      <dgm:spPr/>
      <dgm:t>
        <a:bodyPr/>
        <a:lstStyle/>
        <a:p>
          <a:endParaRPr lang="en-US"/>
        </a:p>
      </dgm:t>
    </dgm:pt>
    <dgm:pt modelId="{10F5A262-7215-460B-9353-8BC613F4DDDF}" type="sibTrans" cxnId="{4775D6B6-C8E5-4B6B-8E5C-73122908912A}">
      <dgm:prSet/>
      <dgm:spPr/>
      <dgm:t>
        <a:bodyPr/>
        <a:lstStyle/>
        <a:p>
          <a:endParaRPr lang="en-US"/>
        </a:p>
      </dgm:t>
    </dgm:pt>
    <dgm:pt modelId="{54AA0CE3-0824-4C32-9278-1FA73CE48C4E}" type="pres">
      <dgm:prSet presAssocID="{F774CFA1-9182-470C-BB9D-FB81F69866B9}" presName="Name0" presStyleCnt="0">
        <dgm:presLayoutVars>
          <dgm:dir/>
          <dgm:animLvl val="lvl"/>
          <dgm:resizeHandles val="exact"/>
        </dgm:presLayoutVars>
      </dgm:prSet>
      <dgm:spPr/>
    </dgm:pt>
    <dgm:pt modelId="{F8EE8692-C290-4AA2-A3E0-72A049FBEED1}" type="pres">
      <dgm:prSet presAssocID="{0A86B4F6-8CE1-4A1A-A5A9-4FE2B7017367}" presName="composite" presStyleCnt="0"/>
      <dgm:spPr/>
    </dgm:pt>
    <dgm:pt modelId="{76245018-F8D2-4F7C-8CE4-982B9DF89EE2}" type="pres">
      <dgm:prSet presAssocID="{0A86B4F6-8CE1-4A1A-A5A9-4FE2B7017367}" presName="parTx" presStyleLbl="alignNode1" presStyleIdx="0" presStyleCnt="3">
        <dgm:presLayoutVars>
          <dgm:chMax val="0"/>
          <dgm:chPref val="0"/>
        </dgm:presLayoutVars>
      </dgm:prSet>
      <dgm:spPr/>
    </dgm:pt>
    <dgm:pt modelId="{C8860F61-25C2-4B22-95BE-FB8EF8013759}" type="pres">
      <dgm:prSet presAssocID="{0A86B4F6-8CE1-4A1A-A5A9-4FE2B7017367}" presName="desTx" presStyleLbl="alignAccFollowNode1" presStyleIdx="0" presStyleCnt="3">
        <dgm:presLayoutVars/>
      </dgm:prSet>
      <dgm:spPr/>
    </dgm:pt>
    <dgm:pt modelId="{FDA9F16F-36BC-4B4E-B4BB-BD17C3381A8F}" type="pres">
      <dgm:prSet presAssocID="{65B664F5-EE37-46FC-B09D-E0C0104535A8}" presName="space" presStyleCnt="0"/>
      <dgm:spPr/>
    </dgm:pt>
    <dgm:pt modelId="{D102440E-51FD-450F-B9CC-38424F4F444D}" type="pres">
      <dgm:prSet presAssocID="{6B83FF61-3C9A-4000-9627-59E34B49C22E}" presName="composite" presStyleCnt="0"/>
      <dgm:spPr/>
    </dgm:pt>
    <dgm:pt modelId="{AA6118F5-114E-47B7-A00B-3612051E9469}" type="pres">
      <dgm:prSet presAssocID="{6B83FF61-3C9A-4000-9627-59E34B49C22E}" presName="parTx" presStyleLbl="alignNode1" presStyleIdx="1" presStyleCnt="3">
        <dgm:presLayoutVars>
          <dgm:chMax val="0"/>
          <dgm:chPref val="0"/>
        </dgm:presLayoutVars>
      </dgm:prSet>
      <dgm:spPr/>
    </dgm:pt>
    <dgm:pt modelId="{39117846-0632-44C7-82C5-DE7B3FADA5D8}" type="pres">
      <dgm:prSet presAssocID="{6B83FF61-3C9A-4000-9627-59E34B49C22E}" presName="desTx" presStyleLbl="alignAccFollowNode1" presStyleIdx="1" presStyleCnt="3">
        <dgm:presLayoutVars/>
      </dgm:prSet>
      <dgm:spPr/>
    </dgm:pt>
    <dgm:pt modelId="{7C883D51-6885-414A-9308-5DF1BFA76F39}" type="pres">
      <dgm:prSet presAssocID="{2DD2E2C9-98C9-425C-9090-2F34AFB06FC7}" presName="space" presStyleCnt="0"/>
      <dgm:spPr/>
    </dgm:pt>
    <dgm:pt modelId="{39B7925C-D765-45E3-91A2-DB49998D86B6}" type="pres">
      <dgm:prSet presAssocID="{8DFCE1D5-F1E2-49FA-BEEA-CA1020ACA8CC}" presName="composite" presStyleCnt="0"/>
      <dgm:spPr/>
    </dgm:pt>
    <dgm:pt modelId="{20BF1C0B-103B-439E-AA0D-66546B7B472D}" type="pres">
      <dgm:prSet presAssocID="{8DFCE1D5-F1E2-49FA-BEEA-CA1020ACA8CC}" presName="parTx" presStyleLbl="alignNode1" presStyleIdx="2" presStyleCnt="3">
        <dgm:presLayoutVars>
          <dgm:chMax val="0"/>
          <dgm:chPref val="0"/>
        </dgm:presLayoutVars>
      </dgm:prSet>
      <dgm:spPr/>
    </dgm:pt>
    <dgm:pt modelId="{56DED799-A0D4-4304-ABB8-BD236B048116}" type="pres">
      <dgm:prSet presAssocID="{8DFCE1D5-F1E2-49FA-BEEA-CA1020ACA8CC}" presName="desTx" presStyleLbl="alignAccFollowNode1" presStyleIdx="2" presStyleCnt="3">
        <dgm:presLayoutVars/>
      </dgm:prSet>
      <dgm:spPr/>
    </dgm:pt>
  </dgm:ptLst>
  <dgm:cxnLst>
    <dgm:cxn modelId="{23BF9E0A-7EC5-47FB-8C5E-070B6586E8D4}" type="presOf" srcId="{F774CFA1-9182-470C-BB9D-FB81F69866B9}" destId="{54AA0CE3-0824-4C32-9278-1FA73CE48C4E}" srcOrd="0" destOrd="0" presId="urn:microsoft.com/office/officeart/2016/7/layout/HorizontalActionList"/>
    <dgm:cxn modelId="{6E661735-80A9-4884-9D96-000BCEB46D2D}" srcId="{0A86B4F6-8CE1-4A1A-A5A9-4FE2B7017367}" destId="{ABD1AED2-5BBE-4786-A95E-FF3BBA88AAC0}" srcOrd="0" destOrd="0" parTransId="{ADC5DAD6-6C95-4F1B-B70D-812CBC82C776}" sibTransId="{1C1DC8C3-5585-4694-A496-3F76C6D72C82}"/>
    <dgm:cxn modelId="{FE06DF3B-C99A-43E1-B910-3B22BF32CA0B}" srcId="{F774CFA1-9182-470C-BB9D-FB81F69866B9}" destId="{6B83FF61-3C9A-4000-9627-59E34B49C22E}" srcOrd="1" destOrd="0" parTransId="{EAA03EB1-8282-47D2-86CC-79ECC4C40E08}" sibTransId="{2DD2E2C9-98C9-425C-9090-2F34AFB06FC7}"/>
    <dgm:cxn modelId="{C0BD396C-6783-4DF3-978B-C15B95F98AD4}" type="presOf" srcId="{B94F15B0-B093-4078-8939-646923D9D87D}" destId="{56DED799-A0D4-4304-ABB8-BD236B048116}" srcOrd="0" destOrd="0" presId="urn:microsoft.com/office/officeart/2016/7/layout/HorizontalActionList"/>
    <dgm:cxn modelId="{82D34B4F-494D-4E41-8078-5603AB8C7CCA}" type="presOf" srcId="{ABD1AED2-5BBE-4786-A95E-FF3BBA88AAC0}" destId="{C8860F61-25C2-4B22-95BE-FB8EF8013759}" srcOrd="0" destOrd="0" presId="urn:microsoft.com/office/officeart/2016/7/layout/HorizontalActionList"/>
    <dgm:cxn modelId="{9A93A075-06B4-4AF6-9126-1293E79A2D3B}" srcId="{F774CFA1-9182-470C-BB9D-FB81F69866B9}" destId="{8DFCE1D5-F1E2-49FA-BEEA-CA1020ACA8CC}" srcOrd="2" destOrd="0" parTransId="{4EC294FC-286C-4BD6-9248-72BA8D097772}" sibTransId="{8849178D-6D47-4B8C-89BC-422EBDFDF9FE}"/>
    <dgm:cxn modelId="{FE6BC779-6017-44A6-BEDF-91E8951334ED}" type="presOf" srcId="{7FBF1886-C07B-4FB3-A9B5-5609D11289DD}" destId="{39117846-0632-44C7-82C5-DE7B3FADA5D8}" srcOrd="0" destOrd="0" presId="urn:microsoft.com/office/officeart/2016/7/layout/HorizontalActionList"/>
    <dgm:cxn modelId="{83B89288-7C80-45BE-8667-157C32BE9438}" type="presOf" srcId="{0A86B4F6-8CE1-4A1A-A5A9-4FE2B7017367}" destId="{76245018-F8D2-4F7C-8CE4-982B9DF89EE2}" srcOrd="0" destOrd="0" presId="urn:microsoft.com/office/officeart/2016/7/layout/HorizontalActionList"/>
    <dgm:cxn modelId="{1152E78B-E546-46EF-812A-6D2519D7EA81}" type="presOf" srcId="{8DFCE1D5-F1E2-49FA-BEEA-CA1020ACA8CC}" destId="{20BF1C0B-103B-439E-AA0D-66546B7B472D}" srcOrd="0" destOrd="0" presId="urn:microsoft.com/office/officeart/2016/7/layout/HorizontalActionList"/>
    <dgm:cxn modelId="{A25AE292-245D-4CE9-ADD4-E11627A54A1A}" type="presOf" srcId="{6B83FF61-3C9A-4000-9627-59E34B49C22E}" destId="{AA6118F5-114E-47B7-A00B-3612051E9469}" srcOrd="0" destOrd="0" presId="urn:microsoft.com/office/officeart/2016/7/layout/HorizontalActionList"/>
    <dgm:cxn modelId="{9F3D019F-6DA5-429B-B997-DE32239E00A0}" srcId="{6B83FF61-3C9A-4000-9627-59E34B49C22E}" destId="{7FBF1886-C07B-4FB3-A9B5-5609D11289DD}" srcOrd="0" destOrd="0" parTransId="{9332E53F-15C8-4A67-A7D4-30AEC4AF5D89}" sibTransId="{D7F7A3A6-A036-44D9-9E18-4869ABE631DB}"/>
    <dgm:cxn modelId="{4775D6B6-C8E5-4B6B-8E5C-73122908912A}" srcId="{8DFCE1D5-F1E2-49FA-BEEA-CA1020ACA8CC}" destId="{B94F15B0-B093-4078-8939-646923D9D87D}" srcOrd="0" destOrd="0" parTransId="{FA2E009E-8E49-4947-82B3-3A8BE0749BB1}" sibTransId="{10F5A262-7215-460B-9353-8BC613F4DDDF}"/>
    <dgm:cxn modelId="{42629DD5-44D3-4468-82E1-CE171F17EDC6}" srcId="{F774CFA1-9182-470C-BB9D-FB81F69866B9}" destId="{0A86B4F6-8CE1-4A1A-A5A9-4FE2B7017367}" srcOrd="0" destOrd="0" parTransId="{5DDD1FB1-EFE0-4543-A1CB-15A6CF5FDAF1}" sibTransId="{65B664F5-EE37-46FC-B09D-E0C0104535A8}"/>
    <dgm:cxn modelId="{D3DFF597-D55C-4ADC-8D97-E06D55E2B572}" type="presParOf" srcId="{54AA0CE3-0824-4C32-9278-1FA73CE48C4E}" destId="{F8EE8692-C290-4AA2-A3E0-72A049FBEED1}" srcOrd="0" destOrd="0" presId="urn:microsoft.com/office/officeart/2016/7/layout/HorizontalActionList"/>
    <dgm:cxn modelId="{34004CC8-BD39-45DF-AF11-6057F9E18F02}" type="presParOf" srcId="{F8EE8692-C290-4AA2-A3E0-72A049FBEED1}" destId="{76245018-F8D2-4F7C-8CE4-982B9DF89EE2}" srcOrd="0" destOrd="0" presId="urn:microsoft.com/office/officeart/2016/7/layout/HorizontalActionList"/>
    <dgm:cxn modelId="{E8AB75D5-E475-4469-A764-F77599169421}" type="presParOf" srcId="{F8EE8692-C290-4AA2-A3E0-72A049FBEED1}" destId="{C8860F61-25C2-4B22-95BE-FB8EF8013759}" srcOrd="1" destOrd="0" presId="urn:microsoft.com/office/officeart/2016/7/layout/HorizontalActionList"/>
    <dgm:cxn modelId="{5733E2C4-8DE8-4AE4-AA69-276B121AF579}" type="presParOf" srcId="{54AA0CE3-0824-4C32-9278-1FA73CE48C4E}" destId="{FDA9F16F-36BC-4B4E-B4BB-BD17C3381A8F}" srcOrd="1" destOrd="0" presId="urn:microsoft.com/office/officeart/2016/7/layout/HorizontalActionList"/>
    <dgm:cxn modelId="{A034077A-7866-4F25-8FDF-071CDC546BB9}" type="presParOf" srcId="{54AA0CE3-0824-4C32-9278-1FA73CE48C4E}" destId="{D102440E-51FD-450F-B9CC-38424F4F444D}" srcOrd="2" destOrd="0" presId="urn:microsoft.com/office/officeart/2016/7/layout/HorizontalActionList"/>
    <dgm:cxn modelId="{EEDC846D-CD9E-4C95-BB0C-D85A00130449}" type="presParOf" srcId="{D102440E-51FD-450F-B9CC-38424F4F444D}" destId="{AA6118F5-114E-47B7-A00B-3612051E9469}" srcOrd="0" destOrd="0" presId="urn:microsoft.com/office/officeart/2016/7/layout/HorizontalActionList"/>
    <dgm:cxn modelId="{09627AD9-15C1-49B3-874B-4DDFF5D312BC}" type="presParOf" srcId="{D102440E-51FD-450F-B9CC-38424F4F444D}" destId="{39117846-0632-44C7-82C5-DE7B3FADA5D8}" srcOrd="1" destOrd="0" presId="urn:microsoft.com/office/officeart/2016/7/layout/HorizontalActionList"/>
    <dgm:cxn modelId="{C1FB5D7D-E6EA-444E-B930-FEFBCF65E2BA}" type="presParOf" srcId="{54AA0CE3-0824-4C32-9278-1FA73CE48C4E}" destId="{7C883D51-6885-414A-9308-5DF1BFA76F39}" srcOrd="3" destOrd="0" presId="urn:microsoft.com/office/officeart/2016/7/layout/HorizontalActionList"/>
    <dgm:cxn modelId="{ED06680E-A08E-42A8-AFA1-2F18C9C67024}" type="presParOf" srcId="{54AA0CE3-0824-4C32-9278-1FA73CE48C4E}" destId="{39B7925C-D765-45E3-91A2-DB49998D86B6}" srcOrd="4" destOrd="0" presId="urn:microsoft.com/office/officeart/2016/7/layout/HorizontalActionList"/>
    <dgm:cxn modelId="{C7FDE7E5-4FB6-41F3-AF9D-4EDAA8B10EC5}" type="presParOf" srcId="{39B7925C-D765-45E3-91A2-DB49998D86B6}" destId="{20BF1C0B-103B-439E-AA0D-66546B7B472D}" srcOrd="0" destOrd="0" presId="urn:microsoft.com/office/officeart/2016/7/layout/HorizontalActionList"/>
    <dgm:cxn modelId="{E8BD9EFA-DE62-4550-B145-0420EF529A87}" type="presParOf" srcId="{39B7925C-D765-45E3-91A2-DB49998D86B6}" destId="{56DED799-A0D4-4304-ABB8-BD236B04811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6D61F-E4FC-423A-95F1-2F8AC355EEB8}">
      <dsp:nvSpPr>
        <dsp:cNvPr id="0" name=""/>
        <dsp:cNvSpPr/>
      </dsp:nvSpPr>
      <dsp:spPr>
        <a:xfrm>
          <a:off x="0" y="0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ptos Display" panose="020F0302020204030204"/>
            </a:rPr>
            <a:t>1- Check if the tokenizer supports the language</a:t>
          </a:r>
          <a:endParaRPr lang="en-US" sz="4700" kern="1200" dirty="0"/>
        </a:p>
      </dsp:txBody>
      <dsp:txXfrm>
        <a:off x="57351" y="57351"/>
        <a:ext cx="6914408" cy="1843400"/>
      </dsp:txXfrm>
    </dsp:sp>
    <dsp:sp modelId="{CB8F85A9-6F09-470E-8052-9311A4107C7C}">
      <dsp:nvSpPr>
        <dsp:cNvPr id="0" name=""/>
        <dsp:cNvSpPr/>
      </dsp:nvSpPr>
      <dsp:spPr>
        <a:xfrm>
          <a:off x="1577339" y="2393235"/>
          <a:ext cx="8938260" cy="195810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Aptos Display" panose="020F0302020204030204"/>
            </a:rPr>
            <a:t>2- Find an ASR Dataset for the language</a:t>
          </a:r>
          <a:endParaRPr lang="en-US" sz="4700" kern="1200" dirty="0"/>
        </a:p>
      </dsp:txBody>
      <dsp:txXfrm>
        <a:off x="1634690" y="2450586"/>
        <a:ext cx="5973451" cy="1843400"/>
      </dsp:txXfrm>
    </dsp:sp>
    <dsp:sp modelId="{55ED3E15-6EC7-40AA-9BE6-3B39D105507B}">
      <dsp:nvSpPr>
        <dsp:cNvPr id="0" name=""/>
        <dsp:cNvSpPr/>
      </dsp:nvSpPr>
      <dsp:spPr>
        <a:xfrm>
          <a:off x="7665493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rgbClr val="00B0F0"/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51865" y="1539285"/>
        <a:ext cx="700022" cy="9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45018-F8D2-4F7C-8CE4-982B9DF89EE2}">
      <dsp:nvSpPr>
        <dsp:cNvPr id="0" name=""/>
        <dsp:cNvSpPr/>
      </dsp:nvSpPr>
      <dsp:spPr>
        <a:xfrm>
          <a:off x="10090" y="870267"/>
          <a:ext cx="3426543" cy="1027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Import</a:t>
          </a:r>
        </a:p>
      </dsp:txBody>
      <dsp:txXfrm>
        <a:off x="10090" y="870267"/>
        <a:ext cx="3426543" cy="1027963"/>
      </dsp:txXfrm>
    </dsp:sp>
    <dsp:sp modelId="{C8860F61-25C2-4B22-95BE-FB8EF8013759}">
      <dsp:nvSpPr>
        <dsp:cNvPr id="0" name=""/>
        <dsp:cNvSpPr/>
      </dsp:nvSpPr>
      <dsp:spPr>
        <a:xfrm>
          <a:off x="10090" y="1898230"/>
          <a:ext cx="3426543" cy="15828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Import the tokenizer</a:t>
          </a:r>
        </a:p>
      </dsp:txBody>
      <dsp:txXfrm>
        <a:off x="10090" y="1898230"/>
        <a:ext cx="3426543" cy="1582839"/>
      </dsp:txXfrm>
    </dsp:sp>
    <dsp:sp modelId="{AA6118F5-114E-47B7-A00B-3612051E9469}">
      <dsp:nvSpPr>
        <dsp:cNvPr id="0" name=""/>
        <dsp:cNvSpPr/>
      </dsp:nvSpPr>
      <dsp:spPr>
        <a:xfrm>
          <a:off x="3544528" y="870267"/>
          <a:ext cx="3426543" cy="102796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Encode</a:t>
          </a:r>
        </a:p>
      </dsp:txBody>
      <dsp:txXfrm>
        <a:off x="3544528" y="870267"/>
        <a:ext cx="3426543" cy="1027963"/>
      </dsp:txXfrm>
    </dsp:sp>
    <dsp:sp modelId="{39117846-0632-44C7-82C5-DE7B3FADA5D8}">
      <dsp:nvSpPr>
        <dsp:cNvPr id="0" name=""/>
        <dsp:cNvSpPr/>
      </dsp:nvSpPr>
      <dsp:spPr>
        <a:xfrm>
          <a:off x="3544528" y="1898230"/>
          <a:ext cx="3426543" cy="158283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Encode the text into tokens</a:t>
          </a:r>
        </a:p>
      </dsp:txBody>
      <dsp:txXfrm>
        <a:off x="3544528" y="1898230"/>
        <a:ext cx="3426543" cy="1582839"/>
      </dsp:txXfrm>
    </dsp:sp>
    <dsp:sp modelId="{20BF1C0B-103B-439E-AA0D-66546B7B472D}">
      <dsp:nvSpPr>
        <dsp:cNvPr id="0" name=""/>
        <dsp:cNvSpPr/>
      </dsp:nvSpPr>
      <dsp:spPr>
        <a:xfrm>
          <a:off x="7078966" y="870267"/>
          <a:ext cx="3426543" cy="102796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Decode</a:t>
          </a:r>
        </a:p>
      </dsp:txBody>
      <dsp:txXfrm>
        <a:off x="7078966" y="870267"/>
        <a:ext cx="3426543" cy="1027963"/>
      </dsp:txXfrm>
    </dsp:sp>
    <dsp:sp modelId="{56DED799-A0D4-4304-ABB8-BD236B048116}">
      <dsp:nvSpPr>
        <dsp:cNvPr id="0" name=""/>
        <dsp:cNvSpPr/>
      </dsp:nvSpPr>
      <dsp:spPr>
        <a:xfrm>
          <a:off x="7078966" y="1898230"/>
          <a:ext cx="3426543" cy="158283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Decode the tokens back to text</a:t>
          </a:r>
        </a:p>
      </dsp:txBody>
      <dsp:txXfrm>
        <a:off x="7078966" y="1898230"/>
        <a:ext cx="3426543" cy="1582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 Wondering PNG Transparent Images Free Download | Vector Files | Pngtree">
            <a:extLst>
              <a:ext uri="{FF2B5EF4-FFF2-40B4-BE49-F238E27FC236}">
                <a16:creationId xmlns:a16="http://schemas.microsoft.com/office/drawing/2014/main" id="{2D78CC38-ED5F-8DE5-22A4-3A8915B8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" r="1121" b="2"/>
          <a:stretch/>
        </p:blipFill>
        <p:spPr>
          <a:xfrm>
            <a:off x="1695450" y="283941"/>
            <a:ext cx="8801100" cy="5955873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048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Odia ASR Dataset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B05342E-9202-3BBC-5793-BB7803A2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29" y="1966293"/>
            <a:ext cx="8244741" cy="4452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2854DE-F7CB-A35C-353B-EE6E65EDD22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Dataset for ASR (Multi-Lingual)</a:t>
            </a:r>
          </a:p>
        </p:txBody>
      </p:sp>
    </p:spTree>
    <p:extLst>
      <p:ext uri="{BB962C8B-B14F-4D97-AF65-F5344CB8AC3E}">
        <p14:creationId xmlns:p14="http://schemas.microsoft.com/office/powerpoint/2010/main" val="146860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Odia ASR Dataset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74AA752-A4A3-5DF4-0426-C8E35238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30" y="1966293"/>
            <a:ext cx="9574539" cy="4452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741DA4-3D3B-37E5-3C48-8F43A384277A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Dataset for ASR (ODIA)</a:t>
            </a:r>
          </a:p>
        </p:txBody>
      </p:sp>
    </p:spTree>
    <p:extLst>
      <p:ext uri="{BB962C8B-B14F-4D97-AF65-F5344CB8AC3E}">
        <p14:creationId xmlns:p14="http://schemas.microsoft.com/office/powerpoint/2010/main" val="304935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Whisper Model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6E204B-AB20-6DA3-0638-3FDE33CE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11" y="1942123"/>
            <a:ext cx="3857625" cy="3657600"/>
          </a:xfrm>
          <a:prstGeom prst="rect">
            <a:avLst/>
          </a:prstGeom>
        </p:spPr>
      </p:pic>
      <p:pic>
        <p:nvPicPr>
          <p:cNvPr id="5" name="Picture 4" descr="A close-up of a math equation&#10;&#10;Description automatically generated">
            <a:extLst>
              <a:ext uri="{FF2B5EF4-FFF2-40B4-BE49-F238E27FC236}">
                <a16:creationId xmlns:a16="http://schemas.microsoft.com/office/drawing/2014/main" id="{2BFB197B-6908-3986-A0CD-076380038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84" y="2854059"/>
            <a:ext cx="6200811" cy="16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36BA78B-0F56-671B-15EC-D9F3D356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1357923"/>
            <a:ext cx="9610725" cy="76200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2533952-6A47-D39D-EE58-0FC6409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8" y="2734408"/>
            <a:ext cx="10734675" cy="685800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332C9BB-0DFB-B2FB-07F6-EB15D675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38" y="3992563"/>
            <a:ext cx="8086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rectangular object with numbers&#10;&#10;Description automatically generated">
            <a:extLst>
              <a:ext uri="{FF2B5EF4-FFF2-40B4-BE49-F238E27FC236}">
                <a16:creationId xmlns:a16="http://schemas.microsoft.com/office/drawing/2014/main" id="{4B61D56E-376A-D126-2E71-D452EC3D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4" y="4633198"/>
            <a:ext cx="10814539" cy="608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E79CC-B28D-9F12-0826-C907C1D45BDD}"/>
              </a:ext>
            </a:extLst>
          </p:cNvPr>
          <p:cNvSpPr txBox="1"/>
          <p:nvPr/>
        </p:nvSpPr>
        <p:spPr>
          <a:xfrm>
            <a:off x="4929777" y="540234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Mel-spectrogram</a:t>
            </a:r>
          </a:p>
        </p:txBody>
      </p:sp>
      <p:pic>
        <p:nvPicPr>
          <p:cNvPr id="10" name="Picture 9" descr="A blue sound wave graph&#10;&#10;Description automatically generated">
            <a:extLst>
              <a:ext uri="{FF2B5EF4-FFF2-40B4-BE49-F238E27FC236}">
                <a16:creationId xmlns:a16="http://schemas.microsoft.com/office/drawing/2014/main" id="{BEE492D6-AE8F-B937-A663-DF4C1E6A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355" y="1593292"/>
            <a:ext cx="4713654" cy="2126517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E3008C9-F48B-FA47-86AA-C312C504C703}"/>
              </a:ext>
            </a:extLst>
          </p:cNvPr>
          <p:cNvSpPr/>
          <p:nvPr/>
        </p:nvSpPr>
        <p:spPr>
          <a:xfrm>
            <a:off x="5497435" y="3928047"/>
            <a:ext cx="442857" cy="6096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8DFC8-97ED-8CCF-181D-C27888AAB84C}"/>
              </a:ext>
            </a:extLst>
          </p:cNvPr>
          <p:cNvSpPr txBox="1"/>
          <p:nvPr/>
        </p:nvSpPr>
        <p:spPr>
          <a:xfrm>
            <a:off x="8273403" y="2467749"/>
            <a:ext cx="3133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alibri"/>
              </a:rPr>
              <a:t>Sampling rate=16000</a:t>
            </a:r>
            <a:endParaRPr lang="en-US" dirty="0"/>
          </a:p>
        </p:txBody>
      </p:sp>
      <p:pic>
        <p:nvPicPr>
          <p:cNvPr id="15" name="Picture 1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416E112-0161-71B8-6059-68182E5D7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55" y="155331"/>
            <a:ext cx="10734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8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F60408-AFE4-6C50-A26E-7B48726903B9}"/>
              </a:ext>
            </a:extLst>
          </p:cNvPr>
          <p:cNvSpPr txBox="1"/>
          <p:nvPr/>
        </p:nvSpPr>
        <p:spPr>
          <a:xfrm>
            <a:off x="476568" y="1486622"/>
            <a:ext cx="104999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0" dirty="0">
                <a:latin typeface="Calibri"/>
                <a:ea typeface="Consolas"/>
                <a:cs typeface="Consolas"/>
              </a:rPr>
              <a:t>Oscar Kilo Papa Mike Bravo descend flight level one hundred level one hundred Oscar Kilo Papa Mike Bravo </a:t>
            </a:r>
            <a:endParaRPr lang="en-US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0D4A933-96F3-1146-6F20-B466EE166465}"/>
              </a:ext>
            </a:extLst>
          </p:cNvPr>
          <p:cNvSpPr/>
          <p:nvPr/>
        </p:nvSpPr>
        <p:spPr>
          <a:xfrm>
            <a:off x="5622829" y="2190856"/>
            <a:ext cx="298173" cy="3202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1FB68B0-25AB-63D4-0CD7-AF5DD4EB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4" y="214923"/>
            <a:ext cx="9610725" cy="7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00B97-2485-70DF-6F36-C402030D0A65}"/>
              </a:ext>
            </a:extLst>
          </p:cNvPr>
          <p:cNvSpPr txBox="1"/>
          <p:nvPr/>
        </p:nvSpPr>
        <p:spPr>
          <a:xfrm>
            <a:off x="574260" y="2600314"/>
            <a:ext cx="11261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alibri"/>
                <a:ea typeface="Calibri"/>
                <a:cs typeface="Calibri"/>
              </a:rPr>
              <a:t>&lt;|</a:t>
            </a:r>
            <a:r>
              <a:rPr lang="en-US" err="1">
                <a:latin typeface="Calibri"/>
                <a:ea typeface="Calibri"/>
                <a:cs typeface="Calibri"/>
              </a:rPr>
              <a:t>startoftranscript</a:t>
            </a:r>
            <a:r>
              <a:rPr lang="en-US" dirty="0">
                <a:latin typeface="Calibri"/>
                <a:ea typeface="Calibri"/>
                <a:cs typeface="Calibri"/>
              </a:rPr>
              <a:t>|&gt;&lt;|</a:t>
            </a:r>
            <a:r>
              <a:rPr lang="en-US" err="1">
                <a:latin typeface="Calibri"/>
                <a:ea typeface="Calibri"/>
                <a:cs typeface="Calibri"/>
              </a:rPr>
              <a:t>en</a:t>
            </a:r>
            <a:r>
              <a:rPr lang="en-US" dirty="0">
                <a:latin typeface="Calibri"/>
                <a:ea typeface="Calibri"/>
                <a:cs typeface="Calibri"/>
              </a:rPr>
              <a:t>|&gt;&lt;|transcribe|&gt;&lt;|</a:t>
            </a:r>
            <a:r>
              <a:rPr lang="en-US" err="1">
                <a:latin typeface="Calibri"/>
                <a:ea typeface="Calibri"/>
                <a:cs typeface="Calibri"/>
              </a:rPr>
              <a:t>notimestamps</a:t>
            </a:r>
            <a:r>
              <a:rPr lang="en-US" dirty="0">
                <a:latin typeface="Calibri"/>
                <a:ea typeface="Calibri"/>
                <a:cs typeface="Calibri"/>
              </a:rPr>
              <a:t>|&gt;</a:t>
            </a:r>
            <a:r>
              <a:rPr lang="en-US" b="1" i="0" dirty="0">
                <a:latin typeface="Calibri"/>
                <a:ea typeface="Calibri"/>
                <a:cs typeface="Calibri"/>
              </a:rPr>
              <a:t>Oscar Kilo Papa Mike Bravo descend flight level one hundred level one hundred Oscar Kilo Papa Mike Bravo </a:t>
            </a:r>
            <a:r>
              <a:rPr lang="en-US" dirty="0">
                <a:latin typeface="Calibri"/>
                <a:ea typeface="Calibri"/>
                <a:cs typeface="Calibri"/>
              </a:rPr>
              <a:t>&lt;|</a:t>
            </a:r>
            <a:r>
              <a:rPr lang="en-US" err="1">
                <a:latin typeface="Calibri"/>
                <a:ea typeface="Calibri"/>
                <a:cs typeface="Calibri"/>
              </a:rPr>
              <a:t>endoftext</a:t>
            </a:r>
            <a:r>
              <a:rPr lang="en-US" dirty="0">
                <a:latin typeface="Calibri"/>
                <a:ea typeface="Calibri"/>
                <a:cs typeface="Calibri"/>
              </a:rPr>
              <a:t>|&gt;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E292CAB-C5EF-8EE8-1CB2-F2DAE593FB48}"/>
              </a:ext>
            </a:extLst>
          </p:cNvPr>
          <p:cNvSpPr/>
          <p:nvPr/>
        </p:nvSpPr>
        <p:spPr>
          <a:xfrm>
            <a:off x="5622829" y="3431548"/>
            <a:ext cx="298173" cy="3202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2A0E6-5DB6-A022-1847-7D3842F20D3D}"/>
              </a:ext>
            </a:extLst>
          </p:cNvPr>
          <p:cNvSpPr txBox="1"/>
          <p:nvPr/>
        </p:nvSpPr>
        <p:spPr>
          <a:xfrm>
            <a:off x="691490" y="3938698"/>
            <a:ext cx="11261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50258, 50259, 50359, 50363, </a:t>
            </a:r>
            <a:r>
              <a:rPr lang="en-US" b="1" dirty="0">
                <a:latin typeface="Calibri"/>
                <a:ea typeface="Calibri"/>
                <a:cs typeface="Calibri"/>
              </a:rPr>
              <a:t>46, 4417, 289, 591, 10720, 21102, 6602, 28861, 16333, 7018, 1496, 472, 3262, 1496, 472, 3262, 20718, 591, 10720, 21102, 6602, 28861, 220</a:t>
            </a:r>
            <a:r>
              <a:rPr lang="en-US" dirty="0">
                <a:latin typeface="Calibri"/>
                <a:ea typeface="Calibri"/>
                <a:cs typeface="Calibri"/>
              </a:rPr>
              <a:t>, 50257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4" grpId="0"/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153FCD-252E-CA64-F222-A3E09315B6A6}"/>
              </a:ext>
            </a:extLst>
          </p:cNvPr>
          <p:cNvSpPr/>
          <p:nvPr/>
        </p:nvSpPr>
        <p:spPr>
          <a:xfrm>
            <a:off x="4871023" y="2439335"/>
            <a:ext cx="2451652" cy="19878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WHISPER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91A5292-0446-4FF0-E099-63C813D8A23D}"/>
              </a:ext>
            </a:extLst>
          </p:cNvPr>
          <p:cNvSpPr/>
          <p:nvPr/>
        </p:nvSpPr>
        <p:spPr>
          <a:xfrm rot="16200000">
            <a:off x="3903444" y="3031010"/>
            <a:ext cx="542403" cy="79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3207097-BD10-437A-7E77-D2FFEF4233BE}"/>
              </a:ext>
            </a:extLst>
          </p:cNvPr>
          <p:cNvSpPr/>
          <p:nvPr/>
        </p:nvSpPr>
        <p:spPr>
          <a:xfrm rot="16200000">
            <a:off x="7977213" y="3031010"/>
            <a:ext cx="542403" cy="79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and blue image&#10;&#10;Description automatically generated">
            <a:extLst>
              <a:ext uri="{FF2B5EF4-FFF2-40B4-BE49-F238E27FC236}">
                <a16:creationId xmlns:a16="http://schemas.microsoft.com/office/drawing/2014/main" id="{B8D2AF20-CFA8-083B-C16E-43FC5946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7" y="2957391"/>
            <a:ext cx="3544276" cy="1216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BA2A5B-91EE-BBDE-2C39-6E8DB5F6004D}"/>
              </a:ext>
            </a:extLst>
          </p:cNvPr>
          <p:cNvSpPr txBox="1"/>
          <p:nvPr/>
        </p:nvSpPr>
        <p:spPr>
          <a:xfrm>
            <a:off x="8956259" y="714852"/>
            <a:ext cx="82843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  <a:ea typeface="Calibri"/>
                <a:cs typeface="Calibri"/>
              </a:rPr>
              <a:t>50258, 50259, 50359, 50363,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46, </a:t>
            </a:r>
            <a:endParaRPr lang="en-US" sz="1200">
              <a:latin typeface="Aptos" panose="020B0004020202020204"/>
              <a:ea typeface="Calibri"/>
              <a:cs typeface="Calibri"/>
            </a:endParaRPr>
          </a:p>
          <a:p>
            <a:r>
              <a:rPr lang="en-US" sz="1200" b="1" dirty="0">
                <a:latin typeface="Calibri"/>
                <a:ea typeface="Calibri"/>
                <a:cs typeface="Calibri"/>
              </a:rPr>
              <a:t>4417, 289, </a:t>
            </a:r>
            <a:endParaRPr lang="en-US" sz="1200">
              <a:latin typeface="Aptos" panose="020B0004020202020204"/>
              <a:ea typeface="Calibri"/>
              <a:cs typeface="Calibri"/>
            </a:endParaRPr>
          </a:p>
          <a:p>
            <a:r>
              <a:rPr lang="en-US" sz="1200" b="1" dirty="0">
                <a:latin typeface="Calibri"/>
                <a:ea typeface="Calibri"/>
                <a:cs typeface="Calibri"/>
              </a:rPr>
              <a:t>591, 10720, 21102, 6602, 28861, 16333, 7018, 1496, 472, 3262, 1496, 472, 3262, 20718, 591, 10720, 21102, 6602, 28861, 220</a:t>
            </a:r>
            <a:r>
              <a:rPr lang="en-US" sz="1200" dirty="0">
                <a:latin typeface="Calibri"/>
                <a:ea typeface="Calibri"/>
                <a:cs typeface="Calibri"/>
              </a:rPr>
              <a:t>, 50257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357C9-91B4-ABA1-615D-9E6749FBF445}"/>
              </a:ext>
            </a:extLst>
          </p:cNvPr>
          <p:cNvSpPr txBox="1"/>
          <p:nvPr/>
        </p:nvSpPr>
        <p:spPr>
          <a:xfrm>
            <a:off x="387796" y="211992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A151B-F6D2-904A-57AF-D29D77CC548D}"/>
              </a:ext>
            </a:extLst>
          </p:cNvPr>
          <p:cNvSpPr txBox="1"/>
          <p:nvPr/>
        </p:nvSpPr>
        <p:spPr>
          <a:xfrm>
            <a:off x="9189872" y="320430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0543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1318EA-680C-6C05-B7C1-C7C6EBE3EBAE}"/>
              </a:ext>
            </a:extLst>
          </p:cNvPr>
          <p:cNvSpPr txBox="1"/>
          <p:nvPr/>
        </p:nvSpPr>
        <p:spPr>
          <a:xfrm>
            <a:off x="398414" y="1203314"/>
            <a:ext cx="112912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ea typeface="Calibri"/>
                <a:cs typeface="Calibri"/>
              </a:rPr>
              <a:t>50258, 50259, 50359, 50363, </a:t>
            </a:r>
            <a:r>
              <a:rPr lang="en-US" sz="1400" b="1" dirty="0">
                <a:latin typeface="Calibri"/>
                <a:ea typeface="Calibri"/>
                <a:cs typeface="Calibri"/>
              </a:rPr>
              <a:t>46, 4417, 289, 591, 10720, 21102, 6602, 28861, 16333, 7018, 1496, 472, 3262, 1496, 472, 3262, 20718, 591, 10720, 21102, 6602, 28861, 220</a:t>
            </a:r>
            <a:r>
              <a:rPr lang="en-US" sz="1400" dirty="0">
                <a:latin typeface="Calibri"/>
                <a:ea typeface="Calibri"/>
                <a:cs typeface="Calibri"/>
              </a:rPr>
              <a:t>, 50257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95649-8A71-643E-F282-894720C71B1C}"/>
              </a:ext>
            </a:extLst>
          </p:cNvPr>
          <p:cNvSpPr txBox="1"/>
          <p:nvPr/>
        </p:nvSpPr>
        <p:spPr>
          <a:xfrm>
            <a:off x="1765257" y="547076"/>
            <a:ext cx="8575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The size of the output is not fixed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67C4B-2976-FBD0-93B0-AA9330371691}"/>
              </a:ext>
            </a:extLst>
          </p:cNvPr>
          <p:cNvSpPr txBox="1"/>
          <p:nvPr/>
        </p:nvSpPr>
        <p:spPr>
          <a:xfrm>
            <a:off x="1716411" y="2676768"/>
            <a:ext cx="8575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So, we fix the length to </a:t>
            </a:r>
            <a:r>
              <a:rPr lang="en-US" sz="2400" b="1" dirty="0"/>
              <a:t>448 and pad </a:t>
            </a:r>
            <a:r>
              <a:rPr lang="en-US" sz="2400" dirty="0"/>
              <a:t>the rest with</a:t>
            </a:r>
            <a:r>
              <a:rPr lang="en-US" sz="2400" b="1" dirty="0"/>
              <a:t> -100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FFE07-CC9B-A0E1-D6FC-3299D2B4A200}"/>
              </a:ext>
            </a:extLst>
          </p:cNvPr>
          <p:cNvSpPr txBox="1"/>
          <p:nvPr/>
        </p:nvSpPr>
        <p:spPr>
          <a:xfrm>
            <a:off x="35169" y="3327399"/>
            <a:ext cx="11965355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tensor([[</a:t>
            </a:r>
            <a:r>
              <a:rPr lang="en-US" sz="1400" b="1" dirty="0"/>
              <a:t>50258, 50259, 50359, 50363, 46, 4417, 289, 591, 10720, 21102, 6602, 28861, 16333, 7018, 1496, 472, 3262, 1496, 472, 3262, 20718, 591, 10720, 21102, 6602, 28861, 220, 50257</a:t>
            </a:r>
            <a:r>
              <a:rPr lang="en-US" sz="1400" dirty="0"/>
              <a:t>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</a:t>
            </a:r>
            <a:endParaRPr lang="en-US" dirty="0"/>
          </a:p>
          <a:p>
            <a:r>
              <a:rPr lang="en-US" sz="1400" dirty="0"/>
              <a:t>...</a:t>
            </a:r>
            <a:endParaRPr lang="en-US" dirty="0"/>
          </a:p>
          <a:p>
            <a:r>
              <a:rPr lang="en-US" sz="1400" dirty="0"/>
              <a:t>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-100, -100]])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153FCD-252E-CA64-F222-A3E09315B6A6}"/>
              </a:ext>
            </a:extLst>
          </p:cNvPr>
          <p:cNvSpPr/>
          <p:nvPr/>
        </p:nvSpPr>
        <p:spPr>
          <a:xfrm>
            <a:off x="4871023" y="2439335"/>
            <a:ext cx="2451652" cy="19878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WHISPER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91A5292-0446-4FF0-E099-63C813D8A23D}"/>
              </a:ext>
            </a:extLst>
          </p:cNvPr>
          <p:cNvSpPr/>
          <p:nvPr/>
        </p:nvSpPr>
        <p:spPr>
          <a:xfrm rot="16200000">
            <a:off x="3903444" y="3031010"/>
            <a:ext cx="542403" cy="79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3207097-BD10-437A-7E77-D2FFEF4233BE}"/>
              </a:ext>
            </a:extLst>
          </p:cNvPr>
          <p:cNvSpPr/>
          <p:nvPr/>
        </p:nvSpPr>
        <p:spPr>
          <a:xfrm rot="16200000">
            <a:off x="7977213" y="3031010"/>
            <a:ext cx="542403" cy="798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een and blue image&#10;&#10;Description automatically generated">
            <a:extLst>
              <a:ext uri="{FF2B5EF4-FFF2-40B4-BE49-F238E27FC236}">
                <a16:creationId xmlns:a16="http://schemas.microsoft.com/office/drawing/2014/main" id="{B8D2AF20-CFA8-083B-C16E-43FC5946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7" y="2957391"/>
            <a:ext cx="3544276" cy="1216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BA2A5B-91EE-BBDE-2C39-6E8DB5F6004D}"/>
              </a:ext>
            </a:extLst>
          </p:cNvPr>
          <p:cNvSpPr txBox="1"/>
          <p:nvPr/>
        </p:nvSpPr>
        <p:spPr>
          <a:xfrm>
            <a:off x="10431413" y="1535467"/>
            <a:ext cx="82843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  <a:ea typeface="Calibri"/>
                <a:cs typeface="Calibri"/>
              </a:rPr>
              <a:t>50258, 50259, 50359, 50363,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46, </a:t>
            </a:r>
            <a:endParaRPr lang="en-US" sz="1200">
              <a:latin typeface="Aptos" panose="020B0004020202020204"/>
              <a:ea typeface="Calibri"/>
              <a:cs typeface="Calibri"/>
            </a:endParaRPr>
          </a:p>
          <a:p>
            <a:r>
              <a:rPr lang="en-US" sz="1200" b="1" dirty="0">
                <a:latin typeface="Calibri"/>
                <a:ea typeface="Calibri"/>
                <a:cs typeface="Calibri"/>
              </a:rPr>
              <a:t>4417, 289, </a:t>
            </a:r>
            <a:endParaRPr lang="en-US" sz="1200">
              <a:latin typeface="Aptos" panose="020B0004020202020204"/>
              <a:ea typeface="Calibri"/>
              <a:cs typeface="Calibri"/>
            </a:endParaRPr>
          </a:p>
          <a:p>
            <a:r>
              <a:rPr lang="en-US" sz="1200" b="1" dirty="0">
                <a:latin typeface="Calibri"/>
                <a:ea typeface="Calibri"/>
                <a:cs typeface="Calibri"/>
              </a:rPr>
              <a:t>591, 10720, 21102, 6602, 28861, 16333, 7018, 1496, 472, 3262, 1496, 472, 3262, 20718, 591, 10720, 21102, 6602, 28861, 220</a:t>
            </a:r>
            <a:r>
              <a:rPr lang="en-US" sz="1200" dirty="0">
                <a:latin typeface="Calibri"/>
                <a:ea typeface="Calibri"/>
                <a:cs typeface="Calibri"/>
              </a:rPr>
              <a:t>, 50257</a:t>
            </a:r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3357C9-91B4-ABA1-615D-9E6749FBF445}"/>
              </a:ext>
            </a:extLst>
          </p:cNvPr>
          <p:cNvSpPr txBox="1"/>
          <p:nvPr/>
        </p:nvSpPr>
        <p:spPr>
          <a:xfrm>
            <a:off x="387796" y="2119922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A151B-F6D2-904A-57AF-D29D77CC548D}"/>
              </a:ext>
            </a:extLst>
          </p:cNvPr>
          <p:cNvSpPr txBox="1"/>
          <p:nvPr/>
        </p:nvSpPr>
        <p:spPr>
          <a:xfrm>
            <a:off x="8027334" y="947613"/>
            <a:ext cx="18151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83696-1DA3-D3C9-CAC4-420444163E10}"/>
              </a:ext>
            </a:extLst>
          </p:cNvPr>
          <p:cNvSpPr txBox="1"/>
          <p:nvPr/>
        </p:nvSpPr>
        <p:spPr>
          <a:xfrm>
            <a:off x="4725334" y="16607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TRAINING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5059E-C3B1-8903-3A45-D68C7E1CFBD1}"/>
              </a:ext>
            </a:extLst>
          </p:cNvPr>
          <p:cNvSpPr txBox="1"/>
          <p:nvPr/>
        </p:nvSpPr>
        <p:spPr>
          <a:xfrm>
            <a:off x="9834641" y="947613"/>
            <a:ext cx="18151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Target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4087F-0422-B5EC-FE1E-2E15E1665409}"/>
              </a:ext>
            </a:extLst>
          </p:cNvPr>
          <p:cNvSpPr txBox="1"/>
          <p:nvPr/>
        </p:nvSpPr>
        <p:spPr>
          <a:xfrm>
            <a:off x="8778631" y="1539632"/>
            <a:ext cx="65258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  <a:ea typeface="Calibri"/>
                <a:cs typeface="Calibri"/>
              </a:rPr>
              <a:t>50283, 50358, 50359, 50363, 20718, 4417, 289, 11, 10720, 11, 6602, 28861, 11, 281, 1496, 2319, 3262, 50257, 472, 3262, 422, 591, 10720, 21102, 6602, 28861, 50257</a:t>
            </a:r>
            <a:endParaRPr 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AC74E5E-E355-FFFF-69BD-6A1E3825EC7D}"/>
              </a:ext>
            </a:extLst>
          </p:cNvPr>
          <p:cNvSpPr/>
          <p:nvPr/>
        </p:nvSpPr>
        <p:spPr>
          <a:xfrm>
            <a:off x="9633044" y="1125939"/>
            <a:ext cx="500417" cy="19334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1ABD9-F49F-238E-A408-7177E0D94A80}"/>
              </a:ext>
            </a:extLst>
          </p:cNvPr>
          <p:cNvSpPr txBox="1"/>
          <p:nvPr/>
        </p:nvSpPr>
        <p:spPr>
          <a:xfrm>
            <a:off x="8974948" y="488459"/>
            <a:ext cx="1815123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CE Loss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0C6B2E15-8054-316F-FACE-3CFA2F7F9F05}"/>
              </a:ext>
            </a:extLst>
          </p:cNvPr>
          <p:cNvSpPr/>
          <p:nvPr/>
        </p:nvSpPr>
        <p:spPr>
          <a:xfrm rot="16200000" flipH="1">
            <a:off x="6507766" y="-524185"/>
            <a:ext cx="1282103" cy="357305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/>
      <p:bldP spid="13" grpId="0"/>
      <p:bldP spid="14" grpId="0"/>
      <p:bldP spid="6" grpId="0"/>
      <p:bldP spid="7" grpId="0"/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7A0BB9B-EA41-5C27-13AD-6FDC036B9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Evaluation of ASR Model: Word Error Rate</a:t>
            </a:r>
          </a:p>
          <a:p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7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youtube rouge. Logo de médias sociaux. | Vecteur Premium">
            <a:extLst>
              <a:ext uri="{FF2B5EF4-FFF2-40B4-BE49-F238E27FC236}">
                <a16:creationId xmlns:a16="http://schemas.microsoft.com/office/drawing/2014/main" id="{9DCF70C2-DDDE-BF42-4D29-BCC2946D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59" y="2345573"/>
            <a:ext cx="2290559" cy="2155130"/>
          </a:xfrm>
          <a:prstGeom prst="rect">
            <a:avLst/>
          </a:prstGeom>
        </p:spPr>
      </p:pic>
      <p:pic>
        <p:nvPicPr>
          <p:cNvPr id="3" name="Picture 2" descr="A microphone on a stand in front of a computer&#10;&#10;Description automatically generated">
            <a:extLst>
              <a:ext uri="{FF2B5EF4-FFF2-40B4-BE49-F238E27FC236}">
                <a16:creationId xmlns:a16="http://schemas.microsoft.com/office/drawing/2014/main" id="{C50F261E-3910-285C-EDE0-88CB1B07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96" y="933775"/>
            <a:ext cx="5291667" cy="2645833"/>
          </a:xfrm>
          <a:prstGeom prst="rect">
            <a:avLst/>
          </a:prstGeom>
        </p:spPr>
      </p:pic>
      <p:pic>
        <p:nvPicPr>
          <p:cNvPr id="4" name="Picture 3" descr="Wooden blocks with letters on them&#10;&#10;Description automatically generated">
            <a:extLst>
              <a:ext uri="{FF2B5EF4-FFF2-40B4-BE49-F238E27FC236}">
                <a16:creationId xmlns:a16="http://schemas.microsoft.com/office/drawing/2014/main" id="{810CE0DC-8FE4-9D03-8078-7F3147D63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953" y="3839307"/>
            <a:ext cx="5322277" cy="2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07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5292"/>
            <a:ext cx="12187766" cy="8741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Word Error Rate (WER)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AA6EB-F90F-2960-C80B-7614059E8FCD}"/>
              </a:ext>
            </a:extLst>
          </p:cNvPr>
          <p:cNvSpPr txBox="1"/>
          <p:nvPr/>
        </p:nvSpPr>
        <p:spPr>
          <a:xfrm>
            <a:off x="525593" y="6386574"/>
            <a:ext cx="10839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 dirty="0">
                <a:ea typeface="+mn-lt"/>
                <a:cs typeface="+mn-lt"/>
              </a:rPr>
              <a:t>https://huggingface.co/learn/audio-course/en/chapter5/evaluation</a:t>
            </a:r>
            <a:endParaRPr lang="en-US"/>
          </a:p>
        </p:txBody>
      </p:sp>
      <p:pic>
        <p:nvPicPr>
          <p:cNvPr id="5" name="Picture 4" descr="A close-up of a math equation&#10;&#10;Description automatically generated">
            <a:extLst>
              <a:ext uri="{FF2B5EF4-FFF2-40B4-BE49-F238E27FC236}">
                <a16:creationId xmlns:a16="http://schemas.microsoft.com/office/drawing/2014/main" id="{603FEB1F-78BA-0F54-EAE5-36835DC0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545140"/>
            <a:ext cx="4367893" cy="113755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04F349D-0420-A57C-FB58-13D411D6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46" y="2094139"/>
            <a:ext cx="6753225" cy="2038350"/>
          </a:xfrm>
          <a:prstGeom prst="rect">
            <a:avLst/>
          </a:prstGeom>
        </p:spPr>
      </p:pic>
      <p:pic>
        <p:nvPicPr>
          <p:cNvPr id="7" name="Picture 6" descr="A close up of a word&#10;&#10;Description automatically generated">
            <a:extLst>
              <a:ext uri="{FF2B5EF4-FFF2-40B4-BE49-F238E27FC236}">
                <a16:creationId xmlns:a16="http://schemas.microsoft.com/office/drawing/2014/main" id="{9A244AE6-161D-2AA3-CFB2-B57CC9269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02" y="1110343"/>
            <a:ext cx="5534025" cy="762000"/>
          </a:xfrm>
          <a:prstGeom prst="rect">
            <a:avLst/>
          </a:prstGeom>
        </p:spPr>
      </p:pic>
      <p:pic>
        <p:nvPicPr>
          <p:cNvPr id="8" name="Picture 7" descr="A close up of a word&#10;&#10;Description automatically generated">
            <a:extLst>
              <a:ext uri="{FF2B5EF4-FFF2-40B4-BE49-F238E27FC236}">
                <a16:creationId xmlns:a16="http://schemas.microsoft.com/office/drawing/2014/main" id="{E2B1D7F7-A16E-DD57-DF8D-A6C74D78B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31" y="1110343"/>
            <a:ext cx="5534025" cy="7620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A37077-D344-57E0-06A3-C6D0FE214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09" y="4439331"/>
            <a:ext cx="4690383" cy="1767568"/>
          </a:xfrm>
          <a:prstGeom prst="rect">
            <a:avLst/>
          </a:prstGeom>
        </p:spPr>
      </p:pic>
      <p:pic>
        <p:nvPicPr>
          <p:cNvPr id="10" name="Picture 9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F690B5F7-2645-CF81-4A3F-D24E2BC70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043" y="4439331"/>
            <a:ext cx="227511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8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5292"/>
            <a:ext cx="12187766" cy="8741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Word Error Rate (WER)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B0E92D-E21A-FBF5-E007-2C355628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32" y="870857"/>
            <a:ext cx="10469336" cy="54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7A0BB9B-EA41-5C27-13AD-6FDC036B9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Fine Tuning</a:t>
            </a:r>
          </a:p>
          <a:p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2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5292"/>
            <a:ext cx="12187766" cy="8741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Dataset Creation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64A535-89DA-CC6F-698F-D7308361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229"/>
            <a:ext cx="12192000" cy="34913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A98E3A-253E-AC28-F40A-FE307BEA9353}"/>
              </a:ext>
            </a:extLst>
          </p:cNvPr>
          <p:cNvSpPr/>
          <p:nvPr/>
        </p:nvSpPr>
        <p:spPr>
          <a:xfrm>
            <a:off x="234461" y="4046415"/>
            <a:ext cx="7889630" cy="515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12DF78-3CC3-541D-35A5-613B940F41B3}"/>
              </a:ext>
            </a:extLst>
          </p:cNvPr>
          <p:cNvSpPr/>
          <p:nvPr/>
        </p:nvSpPr>
        <p:spPr>
          <a:xfrm>
            <a:off x="146537" y="4808414"/>
            <a:ext cx="12041552" cy="252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5292"/>
            <a:ext cx="12187766" cy="8741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Dataset Creation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55A84D-FA94-0A04-AE58-92FB8BE75ECC}"/>
              </a:ext>
            </a:extLst>
          </p:cNvPr>
          <p:cNvSpPr/>
          <p:nvPr/>
        </p:nvSpPr>
        <p:spPr>
          <a:xfrm>
            <a:off x="2715846" y="2137507"/>
            <a:ext cx="1969476" cy="20867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3A9BD-EB52-1276-E69A-0638803F2B15}"/>
              </a:ext>
            </a:extLst>
          </p:cNvPr>
          <p:cNvSpPr txBox="1"/>
          <p:nvPr/>
        </p:nvSpPr>
        <p:spPr>
          <a:xfrm>
            <a:off x="443522" y="3046046"/>
            <a:ext cx="2088661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Query index ----&gt;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4731-1333-DC43-7862-02ACA33C7A9E}"/>
              </a:ext>
            </a:extLst>
          </p:cNvPr>
          <p:cNvSpPr txBox="1"/>
          <p:nvPr/>
        </p:nvSpPr>
        <p:spPr>
          <a:xfrm>
            <a:off x="4908060" y="3046046"/>
            <a:ext cx="2088661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that index ----&gt;</a:t>
            </a:r>
          </a:p>
        </p:txBody>
      </p:sp>
      <p:pic>
        <p:nvPicPr>
          <p:cNvPr id="8" name="Picture 7" descr="A green and blue image&#10;&#10;Description automatically generated">
            <a:extLst>
              <a:ext uri="{FF2B5EF4-FFF2-40B4-BE49-F238E27FC236}">
                <a16:creationId xmlns:a16="http://schemas.microsoft.com/office/drawing/2014/main" id="{9CA81250-05D8-5F3C-4728-0FE3E5FD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0" y="1716699"/>
            <a:ext cx="3544276" cy="1216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0F95E9-696B-4A90-9360-B0C17E44ECBE}"/>
              </a:ext>
            </a:extLst>
          </p:cNvPr>
          <p:cNvSpPr txBox="1"/>
          <p:nvPr/>
        </p:nvSpPr>
        <p:spPr>
          <a:xfrm>
            <a:off x="9972259" y="1535467"/>
            <a:ext cx="82843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  <a:ea typeface="Calibri"/>
                <a:cs typeface="Calibri"/>
              </a:rPr>
              <a:t>50258, 50259, 50359, 50363, </a:t>
            </a:r>
            <a:r>
              <a:rPr lang="en-US" sz="1200" b="1" dirty="0">
                <a:latin typeface="Calibri"/>
                <a:ea typeface="Calibri"/>
                <a:cs typeface="Calibri"/>
              </a:rPr>
              <a:t>46, </a:t>
            </a:r>
            <a:endParaRPr lang="en-US" sz="1200">
              <a:latin typeface="Aptos" panose="020B0004020202020204"/>
              <a:ea typeface="Calibri"/>
              <a:cs typeface="Calibri"/>
            </a:endParaRPr>
          </a:p>
          <a:p>
            <a:r>
              <a:rPr lang="en-US" sz="1200" b="1" dirty="0">
                <a:latin typeface="Calibri"/>
                <a:ea typeface="Calibri"/>
                <a:cs typeface="Calibri"/>
              </a:rPr>
              <a:t>4417, 289, </a:t>
            </a:r>
            <a:endParaRPr lang="en-US" sz="1200">
              <a:latin typeface="Aptos" panose="020B0004020202020204"/>
              <a:ea typeface="Calibri"/>
              <a:cs typeface="Calibri"/>
            </a:endParaRPr>
          </a:p>
          <a:p>
            <a:r>
              <a:rPr lang="en-US" sz="1200" b="1" dirty="0">
                <a:latin typeface="Calibri"/>
                <a:ea typeface="Calibri"/>
                <a:cs typeface="Calibri"/>
              </a:rPr>
              <a:t>591, 10720, 21102, 6602, 28861, 16333, 7018, 1496, 472, 3262, 1496, 472, 3262, 20718, 591, 10720, 21102, 6602, 28861, 220</a:t>
            </a:r>
            <a:r>
              <a:rPr lang="en-US" sz="1200" dirty="0">
                <a:latin typeface="Calibri"/>
                <a:ea typeface="Calibri"/>
                <a:cs typeface="Calibri"/>
              </a:rPr>
              <a:t>, 50257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53B6F-661C-9A9C-DE13-CDB8BA3FEE9A}"/>
              </a:ext>
            </a:extLst>
          </p:cNvPr>
          <p:cNvSpPr txBox="1"/>
          <p:nvPr/>
        </p:nvSpPr>
        <p:spPr>
          <a:xfrm>
            <a:off x="6591258" y="1074614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A20637-EAB9-A3D9-EC3E-F27A3BC81039}"/>
              </a:ext>
            </a:extLst>
          </p:cNvPr>
          <p:cNvSpPr txBox="1"/>
          <p:nvPr/>
        </p:nvSpPr>
        <p:spPr>
          <a:xfrm>
            <a:off x="9023795" y="996460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2423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4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5292"/>
            <a:ext cx="12187766" cy="8741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Dataset Creation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55A84D-FA94-0A04-AE58-92FB8BE75ECC}"/>
              </a:ext>
            </a:extLst>
          </p:cNvPr>
          <p:cNvSpPr/>
          <p:nvPr/>
        </p:nvSpPr>
        <p:spPr>
          <a:xfrm>
            <a:off x="2715846" y="2137507"/>
            <a:ext cx="1969476" cy="20867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3A9BD-EB52-1276-E69A-0638803F2B15}"/>
              </a:ext>
            </a:extLst>
          </p:cNvPr>
          <p:cNvSpPr txBox="1"/>
          <p:nvPr/>
        </p:nvSpPr>
        <p:spPr>
          <a:xfrm>
            <a:off x="443522" y="3046046"/>
            <a:ext cx="2088661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Query index ----&gt;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4731-1333-DC43-7862-02ACA33C7A9E}"/>
              </a:ext>
            </a:extLst>
          </p:cNvPr>
          <p:cNvSpPr txBox="1"/>
          <p:nvPr/>
        </p:nvSpPr>
        <p:spPr>
          <a:xfrm>
            <a:off x="4908060" y="3046046"/>
            <a:ext cx="2088661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that index ----&gt;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22753B6F-661C-9A9C-DE13-CDB8BA3FEE9A}"/>
              </a:ext>
            </a:extLst>
          </p:cNvPr>
          <p:cNvSpPr txBox="1"/>
          <p:nvPr/>
        </p:nvSpPr>
        <p:spPr>
          <a:xfrm>
            <a:off x="6982027" y="1904998"/>
            <a:ext cx="2743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EFA20637-EAB9-A3D9-EC3E-F27A3BC81039}"/>
              </a:ext>
            </a:extLst>
          </p:cNvPr>
          <p:cNvSpPr txBox="1"/>
          <p:nvPr/>
        </p:nvSpPr>
        <p:spPr>
          <a:xfrm>
            <a:off x="9717410" y="1904998"/>
            <a:ext cx="2743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Output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25E6228-78BB-9145-883B-50DD642F45DC}"/>
              </a:ext>
            </a:extLst>
          </p:cNvPr>
          <p:cNvSpPr txBox="1"/>
          <p:nvPr/>
        </p:nvSpPr>
        <p:spPr>
          <a:xfrm>
            <a:off x="7352324" y="2452078"/>
            <a:ext cx="2371967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80, 3000</a:t>
            </a:r>
            <a:endParaRPr lang="en-US" dirty="0"/>
          </a:p>
          <a:p>
            <a:r>
              <a:rPr lang="en-US" sz="2800" b="1" dirty="0"/>
              <a:t>80, 3000</a:t>
            </a:r>
          </a:p>
          <a:p>
            <a:r>
              <a:rPr lang="en-US" sz="2800" b="1" dirty="0"/>
              <a:t>80, 3000</a:t>
            </a:r>
            <a:endParaRPr lang="en-US" dirty="0"/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80, 3000</a:t>
            </a:r>
            <a:endParaRPr 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8D1D84C-32D3-2DDC-0E64-900F96F19C73}"/>
              </a:ext>
            </a:extLst>
          </p:cNvPr>
          <p:cNvSpPr txBox="1"/>
          <p:nvPr/>
        </p:nvSpPr>
        <p:spPr>
          <a:xfrm>
            <a:off x="10498016" y="2452078"/>
            <a:ext cx="1189891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25</a:t>
            </a:r>
            <a:endParaRPr lang="en-US" dirty="0"/>
          </a:p>
          <a:p>
            <a:r>
              <a:rPr lang="en-US" sz="2800" b="1" dirty="0"/>
              <a:t>18</a:t>
            </a:r>
          </a:p>
          <a:p>
            <a:r>
              <a:rPr lang="en-US" sz="2800" b="1" dirty="0"/>
              <a:t>73</a:t>
            </a:r>
            <a:endParaRPr lang="en-US" dirty="0"/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49</a:t>
            </a:r>
            <a:endParaRPr lang="en-US" dirty="0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7C4B9CC-72FE-E2AF-9C77-27CD5CA9241C}"/>
              </a:ext>
            </a:extLst>
          </p:cNvPr>
          <p:cNvSpPr/>
          <p:nvPr/>
        </p:nvSpPr>
        <p:spPr>
          <a:xfrm>
            <a:off x="10222523" y="2455984"/>
            <a:ext cx="1172307" cy="2168769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" y="-5292"/>
            <a:ext cx="12187766" cy="87410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Dataset Creation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55A84D-FA94-0A04-AE58-92FB8BE75ECC}"/>
              </a:ext>
            </a:extLst>
          </p:cNvPr>
          <p:cNvSpPr/>
          <p:nvPr/>
        </p:nvSpPr>
        <p:spPr>
          <a:xfrm>
            <a:off x="2715846" y="2137507"/>
            <a:ext cx="1969476" cy="20867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3A9BD-EB52-1276-E69A-0638803F2B15}"/>
              </a:ext>
            </a:extLst>
          </p:cNvPr>
          <p:cNvSpPr txBox="1"/>
          <p:nvPr/>
        </p:nvSpPr>
        <p:spPr>
          <a:xfrm>
            <a:off x="443522" y="3046046"/>
            <a:ext cx="2088661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Query index ----&gt;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94731-1333-DC43-7862-02ACA33C7A9E}"/>
              </a:ext>
            </a:extLst>
          </p:cNvPr>
          <p:cNvSpPr txBox="1"/>
          <p:nvPr/>
        </p:nvSpPr>
        <p:spPr>
          <a:xfrm>
            <a:off x="4908060" y="3046046"/>
            <a:ext cx="2088661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that index ----&gt;</a:t>
            </a: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22753B6F-661C-9A9C-DE13-CDB8BA3FEE9A}"/>
              </a:ext>
            </a:extLst>
          </p:cNvPr>
          <p:cNvSpPr txBox="1"/>
          <p:nvPr/>
        </p:nvSpPr>
        <p:spPr>
          <a:xfrm>
            <a:off x="6982027" y="1904998"/>
            <a:ext cx="2743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Input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EFA20637-EAB9-A3D9-EC3E-F27A3BC81039}"/>
              </a:ext>
            </a:extLst>
          </p:cNvPr>
          <p:cNvSpPr txBox="1"/>
          <p:nvPr/>
        </p:nvSpPr>
        <p:spPr>
          <a:xfrm>
            <a:off x="9717410" y="1904998"/>
            <a:ext cx="27431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/>
              <a:t>Output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25E6228-78BB-9145-883B-50DD642F45DC}"/>
              </a:ext>
            </a:extLst>
          </p:cNvPr>
          <p:cNvSpPr txBox="1"/>
          <p:nvPr/>
        </p:nvSpPr>
        <p:spPr>
          <a:xfrm>
            <a:off x="7352324" y="2452078"/>
            <a:ext cx="2371967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80, 3000</a:t>
            </a:r>
            <a:endParaRPr lang="en-US" dirty="0"/>
          </a:p>
          <a:p>
            <a:r>
              <a:rPr lang="en-US" sz="2800" b="1" dirty="0"/>
              <a:t>80, 3000</a:t>
            </a:r>
          </a:p>
          <a:p>
            <a:r>
              <a:rPr lang="en-US" sz="2800" b="1" dirty="0"/>
              <a:t>80, 3000</a:t>
            </a:r>
            <a:endParaRPr lang="en-US" dirty="0"/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80, 3000</a:t>
            </a:r>
            <a:endParaRPr 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8D1D84C-32D3-2DDC-0E64-900F96F19C73}"/>
              </a:ext>
            </a:extLst>
          </p:cNvPr>
          <p:cNvSpPr txBox="1"/>
          <p:nvPr/>
        </p:nvSpPr>
        <p:spPr>
          <a:xfrm>
            <a:off x="11474939" y="2452078"/>
            <a:ext cx="1189891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60</a:t>
            </a:r>
            <a:endParaRPr lang="en-US" dirty="0"/>
          </a:p>
          <a:p>
            <a:r>
              <a:rPr lang="en-US" sz="2800" b="1" dirty="0"/>
              <a:t>60</a:t>
            </a:r>
            <a:endParaRPr lang="en-US" dirty="0"/>
          </a:p>
          <a:p>
            <a:r>
              <a:rPr lang="en-US" sz="2800" b="1" dirty="0"/>
              <a:t>60</a:t>
            </a:r>
            <a:endParaRPr lang="en-US" dirty="0"/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.</a:t>
            </a:r>
          </a:p>
          <a:p>
            <a:r>
              <a:rPr lang="en-US" sz="2800" b="1" dirty="0"/>
              <a:t>60</a:t>
            </a:r>
            <a:endParaRPr 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257F6C1C-1E28-DE53-81B2-5DFD06A7600C}"/>
              </a:ext>
            </a:extLst>
          </p:cNvPr>
          <p:cNvSpPr txBox="1"/>
          <p:nvPr/>
        </p:nvSpPr>
        <p:spPr>
          <a:xfrm>
            <a:off x="9902093" y="2452078"/>
            <a:ext cx="1189891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25</a:t>
            </a:r>
            <a:endParaRPr lang="en-US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18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73</a:t>
            </a:r>
            <a:endParaRPr lang="en-US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49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dia - What is OpenAI Whisper?">
            <a:extLst>
              <a:ext uri="{FF2B5EF4-FFF2-40B4-BE49-F238E27FC236}">
                <a16:creationId xmlns:a16="http://schemas.microsoft.com/office/drawing/2014/main" id="{87B48699-9004-1FA0-CBEF-B3EE7677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38" b="1613"/>
          <a:stretch/>
        </p:blipFill>
        <p:spPr>
          <a:xfrm>
            <a:off x="2803932" y="404209"/>
            <a:ext cx="9390267" cy="5959330"/>
          </a:xfrm>
          <a:prstGeom prst="rect">
            <a:avLst/>
          </a:prstGeom>
        </p:spPr>
      </p:pic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813AD-7A4E-E018-4A9E-E77DABE0E4C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Fine tuning</a:t>
            </a:r>
            <a:endParaRPr lang="en-US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Whisper Model</a:t>
            </a:r>
            <a:endParaRPr lang="en-US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53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7A0BB9B-EA41-5C27-13AD-6FDC036B9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Fine Tuning </a:t>
            </a:r>
            <a:r>
              <a:rPr lang="en-US" sz="5400" b="1" dirty="0">
                <a:solidFill>
                  <a:srgbClr val="002060"/>
                </a:solidFill>
              </a:rPr>
              <a:t>WHISPER</a:t>
            </a:r>
            <a:b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New Languages (ODIA)</a:t>
            </a:r>
          </a:p>
          <a:p>
            <a:endParaRPr lang="en-US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9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860D7A-CE99-276E-7217-9E5E09C678F0}"/>
              </a:ext>
            </a:extLst>
          </p:cNvPr>
          <p:cNvSpPr/>
          <p:nvPr/>
        </p:nvSpPr>
        <p:spPr>
          <a:xfrm>
            <a:off x="4812408" y="886027"/>
            <a:ext cx="2451652" cy="19878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WHISPER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F49F6-44DD-2EE4-83B5-F3E75651B550}"/>
              </a:ext>
            </a:extLst>
          </p:cNvPr>
          <p:cNvSpPr txBox="1"/>
          <p:nvPr/>
        </p:nvSpPr>
        <p:spPr>
          <a:xfrm>
            <a:off x="142631" y="3815861"/>
            <a:ext cx="119067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"</a:t>
            </a:r>
            <a:r>
              <a:rPr lang="en-US" sz="1200" err="1"/>
              <a:t>en</a:t>
            </a:r>
            <a:r>
              <a:rPr lang="en-US" sz="1200" dirty="0"/>
              <a:t>": "</a:t>
            </a:r>
            <a:r>
              <a:rPr lang="en-US" sz="1200" err="1"/>
              <a:t>english</a:t>
            </a:r>
            <a:r>
              <a:rPr lang="en-US" sz="1200" dirty="0"/>
              <a:t>", "</a:t>
            </a:r>
            <a:r>
              <a:rPr lang="en-US" sz="1200" err="1"/>
              <a:t>zh</a:t>
            </a:r>
            <a:r>
              <a:rPr lang="en-US" sz="1200" dirty="0"/>
              <a:t>": "</a:t>
            </a:r>
            <a:r>
              <a:rPr lang="en-US" sz="1200" err="1"/>
              <a:t>chinese</a:t>
            </a:r>
            <a:r>
              <a:rPr lang="en-US" sz="1200" dirty="0"/>
              <a:t>", "de": "</a:t>
            </a:r>
            <a:r>
              <a:rPr lang="en-US" sz="1200" err="1"/>
              <a:t>german</a:t>
            </a:r>
            <a:r>
              <a:rPr lang="en-US" sz="1200" dirty="0"/>
              <a:t>", "es": "</a:t>
            </a:r>
            <a:r>
              <a:rPr lang="en-US" sz="1200" err="1"/>
              <a:t>spanish</a:t>
            </a:r>
            <a:r>
              <a:rPr lang="en-US" sz="1200" dirty="0"/>
              <a:t>", "</a:t>
            </a:r>
            <a:r>
              <a:rPr lang="en-US" sz="1200" err="1"/>
              <a:t>ru</a:t>
            </a:r>
            <a:r>
              <a:rPr lang="en-US" sz="1200" dirty="0"/>
              <a:t>": "</a:t>
            </a:r>
            <a:r>
              <a:rPr lang="en-US" sz="1200" err="1"/>
              <a:t>russian</a:t>
            </a:r>
            <a:r>
              <a:rPr lang="en-US" sz="1200" dirty="0"/>
              <a:t>", "ko": "</a:t>
            </a:r>
            <a:r>
              <a:rPr lang="en-US" sz="1200" err="1"/>
              <a:t>korean</a:t>
            </a:r>
            <a:r>
              <a:rPr lang="en-US" sz="1200" dirty="0"/>
              <a:t>", "</a:t>
            </a:r>
            <a:r>
              <a:rPr lang="en-US" sz="1200" err="1"/>
              <a:t>fr</a:t>
            </a:r>
            <a:r>
              <a:rPr lang="en-US" sz="1200" dirty="0"/>
              <a:t>": "</a:t>
            </a:r>
            <a:r>
              <a:rPr lang="en-US" sz="1200" err="1"/>
              <a:t>french</a:t>
            </a:r>
            <a:r>
              <a:rPr lang="en-US" sz="1200" dirty="0"/>
              <a:t>", "ja": "</a:t>
            </a:r>
            <a:r>
              <a:rPr lang="en-US" sz="1200" err="1"/>
              <a:t>japanese</a:t>
            </a:r>
            <a:r>
              <a:rPr lang="en-US" sz="1200" dirty="0"/>
              <a:t>", "pt": "</a:t>
            </a:r>
            <a:r>
              <a:rPr lang="en-US" sz="1200" err="1"/>
              <a:t>portuguese</a:t>
            </a:r>
            <a:r>
              <a:rPr lang="en-US" sz="1200" dirty="0"/>
              <a:t>", "tr": "</a:t>
            </a:r>
            <a:r>
              <a:rPr lang="en-US" sz="1200" err="1"/>
              <a:t>turkish</a:t>
            </a:r>
            <a:r>
              <a:rPr lang="en-US" sz="1200" dirty="0"/>
              <a:t>", "pl": "polish", "ca": "</a:t>
            </a:r>
            <a:r>
              <a:rPr lang="en-US" sz="1200" err="1"/>
              <a:t>catalan</a:t>
            </a:r>
            <a:r>
              <a:rPr lang="en-US" sz="1200" dirty="0"/>
              <a:t>", "</a:t>
            </a:r>
            <a:r>
              <a:rPr lang="en-US" sz="1200" err="1"/>
              <a:t>nl</a:t>
            </a:r>
            <a:r>
              <a:rPr lang="en-US" sz="1200" dirty="0"/>
              <a:t>": "</a:t>
            </a:r>
            <a:r>
              <a:rPr lang="en-US" sz="1200" err="1"/>
              <a:t>dutch</a:t>
            </a:r>
            <a:r>
              <a:rPr lang="en-US" sz="1200" dirty="0"/>
              <a:t>", "</a:t>
            </a:r>
            <a:r>
              <a:rPr lang="en-US" sz="1200" err="1"/>
              <a:t>ar</a:t>
            </a:r>
            <a:r>
              <a:rPr lang="en-US" sz="1200" dirty="0"/>
              <a:t>": "</a:t>
            </a:r>
            <a:r>
              <a:rPr lang="en-US" sz="1200" err="1"/>
              <a:t>arabic</a:t>
            </a:r>
            <a:r>
              <a:rPr lang="en-US" sz="1200" dirty="0"/>
              <a:t>", "</a:t>
            </a:r>
            <a:r>
              <a:rPr lang="en-US" sz="1200" err="1"/>
              <a:t>sv</a:t>
            </a:r>
            <a:r>
              <a:rPr lang="en-US" sz="1200" dirty="0"/>
              <a:t>": "</a:t>
            </a:r>
            <a:r>
              <a:rPr lang="en-US" sz="1200" err="1"/>
              <a:t>swedish</a:t>
            </a:r>
            <a:r>
              <a:rPr lang="en-US" sz="1200" dirty="0"/>
              <a:t>", "it": "</a:t>
            </a:r>
            <a:r>
              <a:rPr lang="en-US" sz="1200" err="1"/>
              <a:t>italian</a:t>
            </a:r>
            <a:r>
              <a:rPr lang="en-US" sz="1200" dirty="0"/>
              <a:t>", "id": "</a:t>
            </a:r>
            <a:r>
              <a:rPr lang="en-US" sz="1200" err="1"/>
              <a:t>indonesian</a:t>
            </a:r>
            <a:r>
              <a:rPr lang="en-US" sz="1200" dirty="0"/>
              <a:t>", "hi": "</a:t>
            </a:r>
            <a:r>
              <a:rPr lang="en-US" sz="1200" err="1"/>
              <a:t>hindi</a:t>
            </a:r>
            <a:r>
              <a:rPr lang="en-US" sz="1200" dirty="0"/>
              <a:t>", "fi": "</a:t>
            </a:r>
            <a:r>
              <a:rPr lang="en-US" sz="1200" err="1"/>
              <a:t>finnish</a:t>
            </a:r>
            <a:r>
              <a:rPr lang="en-US" sz="1200" dirty="0"/>
              <a:t>", "vi": "</a:t>
            </a:r>
            <a:r>
              <a:rPr lang="en-US" sz="1200" err="1"/>
              <a:t>vietnamese</a:t>
            </a:r>
            <a:r>
              <a:rPr lang="en-US" sz="1200" dirty="0"/>
              <a:t>", "he": "</a:t>
            </a:r>
            <a:r>
              <a:rPr lang="en-US" sz="1200" err="1"/>
              <a:t>hebrew</a:t>
            </a:r>
            <a:r>
              <a:rPr lang="en-US" sz="1200" dirty="0"/>
              <a:t>", "</a:t>
            </a:r>
            <a:r>
              <a:rPr lang="en-US" sz="1200" err="1"/>
              <a:t>uk</a:t>
            </a:r>
            <a:r>
              <a:rPr lang="en-US" sz="1200" dirty="0"/>
              <a:t>": "</a:t>
            </a:r>
            <a:r>
              <a:rPr lang="en-US" sz="1200" err="1"/>
              <a:t>ukrainian</a:t>
            </a:r>
            <a:r>
              <a:rPr lang="en-US" sz="1200" dirty="0"/>
              <a:t>", "</a:t>
            </a:r>
            <a:r>
              <a:rPr lang="en-US" sz="1200" err="1"/>
              <a:t>el</a:t>
            </a:r>
            <a:r>
              <a:rPr lang="en-US" sz="1200" dirty="0"/>
              <a:t>": "</a:t>
            </a:r>
            <a:r>
              <a:rPr lang="en-US" sz="1200" err="1"/>
              <a:t>greek</a:t>
            </a:r>
            <a:r>
              <a:rPr lang="en-US" sz="1200" dirty="0"/>
              <a:t>", "</a:t>
            </a:r>
            <a:r>
              <a:rPr lang="en-US" sz="1200" err="1"/>
              <a:t>ms</a:t>
            </a:r>
            <a:r>
              <a:rPr lang="en-US" sz="1200" dirty="0"/>
              <a:t>": "</a:t>
            </a:r>
            <a:r>
              <a:rPr lang="en-US" sz="1200" err="1"/>
              <a:t>malay</a:t>
            </a:r>
            <a:r>
              <a:rPr lang="en-US" sz="1200" dirty="0"/>
              <a:t>", "cs": "</a:t>
            </a:r>
            <a:r>
              <a:rPr lang="en-US" sz="1200" err="1"/>
              <a:t>czech</a:t>
            </a:r>
            <a:r>
              <a:rPr lang="en-US" sz="1200" dirty="0"/>
              <a:t>", "</a:t>
            </a:r>
            <a:r>
              <a:rPr lang="en-US" sz="1200" err="1"/>
              <a:t>ro</a:t>
            </a:r>
            <a:r>
              <a:rPr lang="en-US" sz="1200" dirty="0"/>
              <a:t>": "</a:t>
            </a:r>
            <a:r>
              <a:rPr lang="en-US" sz="1200" err="1"/>
              <a:t>romanian</a:t>
            </a:r>
            <a:r>
              <a:rPr lang="en-US" sz="1200" dirty="0"/>
              <a:t>", "da": "</a:t>
            </a:r>
            <a:r>
              <a:rPr lang="en-US" sz="1200" err="1"/>
              <a:t>danish</a:t>
            </a:r>
            <a:r>
              <a:rPr lang="en-US" sz="1200" dirty="0"/>
              <a:t>", "hu": "</a:t>
            </a:r>
            <a:r>
              <a:rPr lang="en-US" sz="1200" err="1"/>
              <a:t>hungarian</a:t>
            </a:r>
            <a:r>
              <a:rPr lang="en-US" sz="1200" dirty="0"/>
              <a:t>", "ta": "</a:t>
            </a:r>
            <a:r>
              <a:rPr lang="en-US" sz="1200" err="1"/>
              <a:t>tamil</a:t>
            </a:r>
            <a:r>
              <a:rPr lang="en-US" sz="1200" dirty="0"/>
              <a:t>", "no": "</a:t>
            </a:r>
            <a:r>
              <a:rPr lang="en-US" sz="1200" err="1"/>
              <a:t>norwegian</a:t>
            </a:r>
            <a:r>
              <a:rPr lang="en-US" sz="1200" dirty="0"/>
              <a:t>", "</a:t>
            </a:r>
            <a:r>
              <a:rPr lang="en-US" sz="1200" err="1"/>
              <a:t>th</a:t>
            </a:r>
            <a:r>
              <a:rPr lang="en-US" sz="1200" dirty="0"/>
              <a:t>": "</a:t>
            </a:r>
            <a:r>
              <a:rPr lang="en-US" sz="1200" err="1"/>
              <a:t>thai</a:t>
            </a:r>
            <a:r>
              <a:rPr lang="en-US" sz="1200" dirty="0"/>
              <a:t>", "</a:t>
            </a:r>
            <a:r>
              <a:rPr lang="en-US" sz="1200" err="1"/>
              <a:t>ur</a:t>
            </a:r>
            <a:r>
              <a:rPr lang="en-US" sz="1200" dirty="0"/>
              <a:t>": "</a:t>
            </a:r>
            <a:r>
              <a:rPr lang="en-US" sz="1200" err="1"/>
              <a:t>urdu</a:t>
            </a:r>
            <a:r>
              <a:rPr lang="en-US" sz="1200" dirty="0"/>
              <a:t>", "</a:t>
            </a:r>
            <a:r>
              <a:rPr lang="en-US" sz="1200" err="1"/>
              <a:t>hr</a:t>
            </a:r>
            <a:r>
              <a:rPr lang="en-US" sz="1200" dirty="0"/>
              <a:t>": "</a:t>
            </a:r>
            <a:r>
              <a:rPr lang="en-US" sz="1200" err="1"/>
              <a:t>croatian</a:t>
            </a:r>
            <a:r>
              <a:rPr lang="en-US" sz="1200" dirty="0"/>
              <a:t>", "</a:t>
            </a:r>
            <a:r>
              <a:rPr lang="en-US" sz="1200" err="1"/>
              <a:t>bg</a:t>
            </a:r>
            <a:r>
              <a:rPr lang="en-US" sz="1200" dirty="0"/>
              <a:t>": "</a:t>
            </a:r>
            <a:r>
              <a:rPr lang="en-US" sz="1200" err="1"/>
              <a:t>bulgarian</a:t>
            </a:r>
            <a:r>
              <a:rPr lang="en-US" sz="1200" dirty="0"/>
              <a:t>", "</a:t>
            </a:r>
            <a:r>
              <a:rPr lang="en-US" sz="1200" err="1"/>
              <a:t>lt</a:t>
            </a:r>
            <a:r>
              <a:rPr lang="en-US" sz="1200" dirty="0"/>
              <a:t>": "</a:t>
            </a:r>
            <a:r>
              <a:rPr lang="en-US" sz="1200" err="1"/>
              <a:t>lithuanian</a:t>
            </a:r>
            <a:r>
              <a:rPr lang="en-US" sz="1200" dirty="0"/>
              <a:t>", "la": "</a:t>
            </a:r>
            <a:r>
              <a:rPr lang="en-US" sz="1200" err="1"/>
              <a:t>latin</a:t>
            </a:r>
            <a:r>
              <a:rPr lang="en-US" sz="1200" dirty="0"/>
              <a:t>", "mi": "</a:t>
            </a:r>
            <a:r>
              <a:rPr lang="en-US" sz="1200" err="1"/>
              <a:t>maori</a:t>
            </a:r>
            <a:r>
              <a:rPr lang="en-US" sz="1200" dirty="0"/>
              <a:t>", "ml": "</a:t>
            </a:r>
            <a:r>
              <a:rPr lang="en-US" sz="1200" err="1"/>
              <a:t>malayalam</a:t>
            </a:r>
            <a:r>
              <a:rPr lang="en-US" sz="1200" dirty="0"/>
              <a:t>", "cy": "</a:t>
            </a:r>
            <a:r>
              <a:rPr lang="en-US" sz="1200" err="1"/>
              <a:t>welsh</a:t>
            </a:r>
            <a:r>
              <a:rPr lang="en-US" sz="1200" dirty="0"/>
              <a:t>", "</a:t>
            </a:r>
            <a:r>
              <a:rPr lang="en-US" sz="1200" err="1"/>
              <a:t>sk</a:t>
            </a:r>
            <a:r>
              <a:rPr lang="en-US" sz="1200" dirty="0"/>
              <a:t>": "</a:t>
            </a:r>
            <a:r>
              <a:rPr lang="en-US" sz="1200" err="1"/>
              <a:t>slovak</a:t>
            </a:r>
            <a:r>
              <a:rPr lang="en-US" sz="1200" dirty="0"/>
              <a:t>", "</a:t>
            </a:r>
            <a:r>
              <a:rPr lang="en-US" sz="1200" err="1"/>
              <a:t>te</a:t>
            </a:r>
            <a:r>
              <a:rPr lang="en-US" sz="1200" dirty="0"/>
              <a:t>": "</a:t>
            </a:r>
            <a:r>
              <a:rPr lang="en-US" sz="1200" err="1"/>
              <a:t>telugu</a:t>
            </a:r>
            <a:r>
              <a:rPr lang="en-US" sz="1200" dirty="0"/>
              <a:t>", "fa": "</a:t>
            </a:r>
            <a:r>
              <a:rPr lang="en-US" sz="1200" err="1"/>
              <a:t>persian</a:t>
            </a:r>
            <a:r>
              <a:rPr lang="en-US" sz="1200" dirty="0"/>
              <a:t>", "lv": "</a:t>
            </a:r>
            <a:r>
              <a:rPr lang="en-US" sz="1200" err="1"/>
              <a:t>latvian</a:t>
            </a:r>
            <a:r>
              <a:rPr lang="en-US" sz="1200" dirty="0"/>
              <a:t>", "bn": "</a:t>
            </a:r>
            <a:r>
              <a:rPr lang="en-US" sz="1200" err="1"/>
              <a:t>bengali</a:t>
            </a:r>
            <a:r>
              <a:rPr lang="en-US" sz="1200" dirty="0"/>
              <a:t>", "</a:t>
            </a:r>
            <a:r>
              <a:rPr lang="en-US" sz="1200" err="1"/>
              <a:t>sr</a:t>
            </a:r>
            <a:r>
              <a:rPr lang="en-US" sz="1200" dirty="0"/>
              <a:t>": "</a:t>
            </a:r>
            <a:r>
              <a:rPr lang="en-US" sz="1200" err="1"/>
              <a:t>serbian</a:t>
            </a:r>
            <a:r>
              <a:rPr lang="en-US" sz="1200" dirty="0"/>
              <a:t>", "</a:t>
            </a:r>
            <a:r>
              <a:rPr lang="en-US" sz="1200" err="1"/>
              <a:t>az</a:t>
            </a:r>
            <a:r>
              <a:rPr lang="en-US" sz="1200" dirty="0"/>
              <a:t>": "</a:t>
            </a:r>
            <a:r>
              <a:rPr lang="en-US" sz="1200" err="1"/>
              <a:t>azerbaijani</a:t>
            </a:r>
            <a:r>
              <a:rPr lang="en-US" sz="1200" dirty="0"/>
              <a:t>", "</a:t>
            </a:r>
            <a:r>
              <a:rPr lang="en-US" sz="1200" err="1"/>
              <a:t>sl</a:t>
            </a:r>
            <a:r>
              <a:rPr lang="en-US" sz="1200" dirty="0"/>
              <a:t>": "</a:t>
            </a:r>
            <a:r>
              <a:rPr lang="en-US" sz="1200" err="1"/>
              <a:t>slovenian</a:t>
            </a:r>
            <a:r>
              <a:rPr lang="en-US" sz="1200" dirty="0"/>
              <a:t>", "</a:t>
            </a:r>
            <a:r>
              <a:rPr lang="en-US" sz="1200" err="1"/>
              <a:t>kn</a:t>
            </a:r>
            <a:r>
              <a:rPr lang="en-US" sz="1200" dirty="0"/>
              <a:t>": "</a:t>
            </a:r>
            <a:r>
              <a:rPr lang="en-US" sz="1200" err="1"/>
              <a:t>kannada</a:t>
            </a:r>
            <a:r>
              <a:rPr lang="en-US" sz="1200" dirty="0"/>
              <a:t>", "et": "</a:t>
            </a:r>
            <a:r>
              <a:rPr lang="en-US" sz="1200" err="1"/>
              <a:t>estonian</a:t>
            </a:r>
            <a:r>
              <a:rPr lang="en-US" sz="1200" dirty="0"/>
              <a:t>", "</a:t>
            </a:r>
            <a:r>
              <a:rPr lang="en-US" sz="1200" err="1"/>
              <a:t>mk</a:t>
            </a:r>
            <a:r>
              <a:rPr lang="en-US" sz="1200" dirty="0"/>
              <a:t>": "</a:t>
            </a:r>
            <a:r>
              <a:rPr lang="en-US" sz="1200" err="1"/>
              <a:t>macedonian</a:t>
            </a:r>
            <a:r>
              <a:rPr lang="en-US" sz="1200" dirty="0"/>
              <a:t>", "</a:t>
            </a:r>
            <a:r>
              <a:rPr lang="en-US" sz="1200" err="1"/>
              <a:t>br</a:t>
            </a:r>
            <a:r>
              <a:rPr lang="en-US" sz="1200" dirty="0"/>
              <a:t>": "</a:t>
            </a:r>
            <a:r>
              <a:rPr lang="en-US" sz="1200" err="1"/>
              <a:t>breton</a:t>
            </a:r>
            <a:r>
              <a:rPr lang="en-US" sz="1200" dirty="0"/>
              <a:t>", "</a:t>
            </a:r>
            <a:r>
              <a:rPr lang="en-US" sz="1200" err="1"/>
              <a:t>eu</a:t>
            </a:r>
            <a:r>
              <a:rPr lang="en-US" sz="1200" dirty="0"/>
              <a:t>": "</a:t>
            </a:r>
            <a:r>
              <a:rPr lang="en-US" sz="1200" err="1"/>
              <a:t>basque</a:t>
            </a:r>
            <a:r>
              <a:rPr lang="en-US" sz="1200" dirty="0"/>
              <a:t>", "is": "</a:t>
            </a:r>
            <a:r>
              <a:rPr lang="en-US" sz="1200" err="1"/>
              <a:t>icelandic</a:t>
            </a:r>
            <a:r>
              <a:rPr lang="en-US" sz="1200" dirty="0"/>
              <a:t>", "</a:t>
            </a:r>
            <a:r>
              <a:rPr lang="en-US" sz="1200" err="1"/>
              <a:t>hy</a:t>
            </a:r>
            <a:r>
              <a:rPr lang="en-US" sz="1200" dirty="0"/>
              <a:t>": "</a:t>
            </a:r>
            <a:r>
              <a:rPr lang="en-US" sz="1200" err="1"/>
              <a:t>armenian</a:t>
            </a:r>
            <a:r>
              <a:rPr lang="en-US" sz="1200" dirty="0"/>
              <a:t>", "ne": "</a:t>
            </a:r>
            <a:r>
              <a:rPr lang="en-US" sz="1200" err="1"/>
              <a:t>nepali</a:t>
            </a:r>
            <a:r>
              <a:rPr lang="en-US" sz="1200" dirty="0"/>
              <a:t>", "</a:t>
            </a:r>
            <a:r>
              <a:rPr lang="en-US" sz="1200" err="1"/>
              <a:t>mn</a:t>
            </a:r>
            <a:r>
              <a:rPr lang="en-US" sz="1200" dirty="0"/>
              <a:t>": "</a:t>
            </a:r>
            <a:r>
              <a:rPr lang="en-US" sz="1200" err="1"/>
              <a:t>mongolian</a:t>
            </a:r>
            <a:r>
              <a:rPr lang="en-US" sz="1200" dirty="0"/>
              <a:t>", "bs": "</a:t>
            </a:r>
            <a:r>
              <a:rPr lang="en-US" sz="1200" err="1"/>
              <a:t>bosnian</a:t>
            </a:r>
            <a:r>
              <a:rPr lang="en-US" sz="1200" dirty="0"/>
              <a:t>", "kk": "</a:t>
            </a:r>
            <a:r>
              <a:rPr lang="en-US" sz="1200" err="1"/>
              <a:t>kazakh</a:t>
            </a:r>
            <a:r>
              <a:rPr lang="en-US" sz="1200" dirty="0"/>
              <a:t>", "sq": "</a:t>
            </a:r>
            <a:r>
              <a:rPr lang="en-US" sz="1200" err="1"/>
              <a:t>albanian</a:t>
            </a:r>
            <a:r>
              <a:rPr lang="en-US" sz="1200" dirty="0"/>
              <a:t>", "</a:t>
            </a:r>
            <a:r>
              <a:rPr lang="en-US" sz="1200" err="1"/>
              <a:t>sw</a:t>
            </a:r>
            <a:r>
              <a:rPr lang="en-US" sz="1200" dirty="0"/>
              <a:t>": "</a:t>
            </a:r>
            <a:r>
              <a:rPr lang="en-US" sz="1200" err="1"/>
              <a:t>swahili</a:t>
            </a:r>
            <a:r>
              <a:rPr lang="en-US" sz="1200" dirty="0"/>
              <a:t>", "</a:t>
            </a:r>
            <a:r>
              <a:rPr lang="en-US" sz="1200" err="1"/>
              <a:t>gl</a:t>
            </a:r>
            <a:r>
              <a:rPr lang="en-US" sz="1200" dirty="0"/>
              <a:t>": "</a:t>
            </a:r>
            <a:r>
              <a:rPr lang="en-US" sz="1200" err="1"/>
              <a:t>galician</a:t>
            </a:r>
            <a:r>
              <a:rPr lang="en-US" sz="1200" dirty="0"/>
              <a:t>", "</a:t>
            </a:r>
            <a:r>
              <a:rPr lang="en-US" sz="1200" err="1"/>
              <a:t>mr</a:t>
            </a:r>
            <a:r>
              <a:rPr lang="en-US" sz="1200" dirty="0"/>
              <a:t>": "</a:t>
            </a:r>
            <a:r>
              <a:rPr lang="en-US" sz="1200" err="1"/>
              <a:t>marathi</a:t>
            </a:r>
            <a:r>
              <a:rPr lang="en-US" sz="1200" dirty="0"/>
              <a:t>", "pa": "</a:t>
            </a:r>
            <a:r>
              <a:rPr lang="en-US" sz="1200" err="1"/>
              <a:t>punjabi</a:t>
            </a:r>
            <a:r>
              <a:rPr lang="en-US" sz="1200" dirty="0"/>
              <a:t>", "</a:t>
            </a:r>
            <a:r>
              <a:rPr lang="en-US" sz="1200" err="1"/>
              <a:t>si</a:t>
            </a:r>
            <a:r>
              <a:rPr lang="en-US" sz="1200" dirty="0"/>
              <a:t>": "</a:t>
            </a:r>
            <a:r>
              <a:rPr lang="en-US" sz="1200" err="1"/>
              <a:t>sinhala</a:t>
            </a:r>
            <a:r>
              <a:rPr lang="en-US" sz="1200" dirty="0"/>
              <a:t>", "km": "</a:t>
            </a:r>
            <a:r>
              <a:rPr lang="en-US" sz="1200" err="1"/>
              <a:t>khmer</a:t>
            </a:r>
            <a:r>
              <a:rPr lang="en-US" sz="1200" dirty="0"/>
              <a:t>", "</a:t>
            </a:r>
            <a:r>
              <a:rPr lang="en-US" sz="1200" err="1"/>
              <a:t>sn</a:t>
            </a:r>
            <a:r>
              <a:rPr lang="en-US" sz="1200" dirty="0"/>
              <a:t>": "</a:t>
            </a:r>
            <a:r>
              <a:rPr lang="en-US" sz="1200" err="1"/>
              <a:t>shona</a:t>
            </a:r>
            <a:r>
              <a:rPr lang="en-US" sz="1200" dirty="0"/>
              <a:t>", "</a:t>
            </a:r>
            <a:r>
              <a:rPr lang="en-US" sz="1200" err="1"/>
              <a:t>yo</a:t>
            </a:r>
            <a:r>
              <a:rPr lang="en-US" sz="1200" dirty="0"/>
              <a:t>": "</a:t>
            </a:r>
            <a:r>
              <a:rPr lang="en-US" sz="1200" err="1"/>
              <a:t>yoruba</a:t>
            </a:r>
            <a:r>
              <a:rPr lang="en-US" sz="1200" dirty="0"/>
              <a:t>", "so": "</a:t>
            </a:r>
            <a:r>
              <a:rPr lang="en-US" sz="1200" err="1"/>
              <a:t>somali</a:t>
            </a:r>
            <a:r>
              <a:rPr lang="en-US" sz="1200" dirty="0"/>
              <a:t>", "</a:t>
            </a:r>
            <a:r>
              <a:rPr lang="en-US" sz="1200" err="1"/>
              <a:t>af</a:t>
            </a:r>
            <a:r>
              <a:rPr lang="en-US" sz="1200" dirty="0"/>
              <a:t>": "</a:t>
            </a:r>
            <a:r>
              <a:rPr lang="en-US" sz="1200" err="1"/>
              <a:t>afrikaans</a:t>
            </a:r>
            <a:r>
              <a:rPr lang="en-US" sz="1200" dirty="0"/>
              <a:t>", "</a:t>
            </a:r>
            <a:r>
              <a:rPr lang="en-US" sz="1200" err="1"/>
              <a:t>oc</a:t>
            </a:r>
            <a:r>
              <a:rPr lang="en-US" sz="1200" dirty="0"/>
              <a:t>": "</a:t>
            </a:r>
            <a:r>
              <a:rPr lang="en-US" sz="1200" err="1"/>
              <a:t>occitan</a:t>
            </a:r>
            <a:r>
              <a:rPr lang="en-US" sz="1200" dirty="0"/>
              <a:t>", "ka": "</a:t>
            </a:r>
            <a:r>
              <a:rPr lang="en-US" sz="1200" err="1"/>
              <a:t>georgian</a:t>
            </a:r>
            <a:r>
              <a:rPr lang="en-US" sz="1200" dirty="0"/>
              <a:t>", "be": "</a:t>
            </a:r>
            <a:r>
              <a:rPr lang="en-US" sz="1200" err="1"/>
              <a:t>belarusian</a:t>
            </a:r>
            <a:r>
              <a:rPr lang="en-US" sz="1200" dirty="0"/>
              <a:t>", "</a:t>
            </a:r>
            <a:r>
              <a:rPr lang="en-US" sz="1200" err="1"/>
              <a:t>tg</a:t>
            </a:r>
            <a:r>
              <a:rPr lang="en-US" sz="1200" dirty="0"/>
              <a:t>": "</a:t>
            </a:r>
            <a:r>
              <a:rPr lang="en-US" sz="1200" err="1"/>
              <a:t>tajik</a:t>
            </a:r>
            <a:r>
              <a:rPr lang="en-US" sz="1200" dirty="0"/>
              <a:t>", "</a:t>
            </a:r>
            <a:r>
              <a:rPr lang="en-US" sz="1200" err="1"/>
              <a:t>sd</a:t>
            </a:r>
            <a:r>
              <a:rPr lang="en-US" sz="1200" dirty="0"/>
              <a:t>": "</a:t>
            </a:r>
            <a:r>
              <a:rPr lang="en-US" sz="1200" err="1"/>
              <a:t>sindhi</a:t>
            </a:r>
            <a:r>
              <a:rPr lang="en-US" sz="1200" dirty="0"/>
              <a:t>", "</a:t>
            </a:r>
            <a:r>
              <a:rPr lang="en-US" sz="1200" err="1"/>
              <a:t>gu</a:t>
            </a:r>
            <a:r>
              <a:rPr lang="en-US" sz="1200" dirty="0"/>
              <a:t>": "</a:t>
            </a:r>
            <a:r>
              <a:rPr lang="en-US" sz="1200" err="1"/>
              <a:t>gujarati</a:t>
            </a:r>
            <a:r>
              <a:rPr lang="en-US" sz="1200" dirty="0"/>
              <a:t>", "am": "</a:t>
            </a:r>
            <a:r>
              <a:rPr lang="en-US" sz="1200" err="1"/>
              <a:t>amharic</a:t>
            </a:r>
            <a:r>
              <a:rPr lang="en-US" sz="1200" dirty="0"/>
              <a:t>", "</a:t>
            </a:r>
            <a:r>
              <a:rPr lang="en-US" sz="1200" err="1"/>
              <a:t>yi</a:t>
            </a:r>
            <a:r>
              <a:rPr lang="en-US" sz="1200" dirty="0"/>
              <a:t>": "</a:t>
            </a:r>
            <a:r>
              <a:rPr lang="en-US" sz="1200" err="1"/>
              <a:t>yiddish</a:t>
            </a:r>
            <a:r>
              <a:rPr lang="en-US" sz="1200" dirty="0"/>
              <a:t>", "lo": "</a:t>
            </a:r>
            <a:r>
              <a:rPr lang="en-US" sz="1200" err="1"/>
              <a:t>lao</a:t>
            </a:r>
            <a:r>
              <a:rPr lang="en-US" sz="1200" dirty="0"/>
              <a:t>", "</a:t>
            </a:r>
            <a:r>
              <a:rPr lang="en-US" sz="1200" err="1"/>
              <a:t>uz</a:t>
            </a:r>
            <a:r>
              <a:rPr lang="en-US" sz="1200" dirty="0"/>
              <a:t>": "</a:t>
            </a:r>
            <a:r>
              <a:rPr lang="en-US" sz="1200" err="1"/>
              <a:t>uzbek</a:t>
            </a:r>
            <a:r>
              <a:rPr lang="en-US" sz="1200" dirty="0"/>
              <a:t>", "</a:t>
            </a:r>
            <a:r>
              <a:rPr lang="en-US" sz="1200" err="1"/>
              <a:t>fo</a:t>
            </a:r>
            <a:r>
              <a:rPr lang="en-US" sz="1200" dirty="0"/>
              <a:t>": "</a:t>
            </a:r>
            <a:r>
              <a:rPr lang="en-US" sz="1200" err="1"/>
              <a:t>faroese</a:t>
            </a:r>
            <a:r>
              <a:rPr lang="en-US" sz="1200" dirty="0"/>
              <a:t>", "</a:t>
            </a:r>
            <a:r>
              <a:rPr lang="en-US" sz="1200" err="1"/>
              <a:t>ht</a:t>
            </a:r>
            <a:r>
              <a:rPr lang="en-US" sz="1200" dirty="0"/>
              <a:t>": "</a:t>
            </a:r>
            <a:r>
              <a:rPr lang="en-US" sz="1200" err="1"/>
              <a:t>haitian</a:t>
            </a:r>
            <a:r>
              <a:rPr lang="en-US" sz="1200" dirty="0"/>
              <a:t> creole", "</a:t>
            </a:r>
            <a:r>
              <a:rPr lang="en-US" sz="1200" err="1"/>
              <a:t>ps</a:t>
            </a:r>
            <a:r>
              <a:rPr lang="en-US" sz="1200" dirty="0"/>
              <a:t>": "</a:t>
            </a:r>
            <a:r>
              <a:rPr lang="en-US" sz="1200" err="1"/>
              <a:t>pashto</a:t>
            </a:r>
            <a:r>
              <a:rPr lang="en-US" sz="1200" dirty="0"/>
              <a:t>", "</a:t>
            </a:r>
            <a:r>
              <a:rPr lang="en-US" sz="1200" err="1"/>
              <a:t>tk</a:t>
            </a:r>
            <a:r>
              <a:rPr lang="en-US" sz="1200" dirty="0"/>
              <a:t>": "</a:t>
            </a:r>
            <a:r>
              <a:rPr lang="en-US" sz="1200" err="1"/>
              <a:t>turkmen</a:t>
            </a:r>
            <a:r>
              <a:rPr lang="en-US" sz="1200" dirty="0"/>
              <a:t>", "</a:t>
            </a:r>
            <a:r>
              <a:rPr lang="en-US" sz="1200" err="1"/>
              <a:t>nn</a:t>
            </a:r>
            <a:r>
              <a:rPr lang="en-US" sz="1200" dirty="0"/>
              <a:t>": "</a:t>
            </a:r>
            <a:r>
              <a:rPr lang="en-US" sz="1200" err="1"/>
              <a:t>nynorsk</a:t>
            </a:r>
            <a:r>
              <a:rPr lang="en-US" sz="1200" dirty="0"/>
              <a:t>", "mt": "</a:t>
            </a:r>
            <a:r>
              <a:rPr lang="en-US" sz="1200" err="1"/>
              <a:t>maltese</a:t>
            </a:r>
            <a:r>
              <a:rPr lang="en-US" sz="1200" dirty="0"/>
              <a:t>", "</a:t>
            </a:r>
            <a:r>
              <a:rPr lang="en-US" sz="1200" err="1"/>
              <a:t>sa</a:t>
            </a:r>
            <a:r>
              <a:rPr lang="en-US" sz="1200" dirty="0"/>
              <a:t>": "</a:t>
            </a:r>
            <a:r>
              <a:rPr lang="en-US" sz="1200" err="1"/>
              <a:t>sanskrit</a:t>
            </a:r>
            <a:r>
              <a:rPr lang="en-US" sz="1200" dirty="0"/>
              <a:t>", "</a:t>
            </a:r>
            <a:r>
              <a:rPr lang="en-US" sz="1200" err="1"/>
              <a:t>lb</a:t>
            </a:r>
            <a:r>
              <a:rPr lang="en-US" sz="1200" dirty="0"/>
              <a:t>": "</a:t>
            </a:r>
            <a:r>
              <a:rPr lang="en-US" sz="1200" err="1"/>
              <a:t>luxembourgish</a:t>
            </a:r>
            <a:r>
              <a:rPr lang="en-US" sz="1200" dirty="0"/>
              <a:t>", "my": "</a:t>
            </a:r>
            <a:r>
              <a:rPr lang="en-US" sz="1200" err="1"/>
              <a:t>myanmar</a:t>
            </a:r>
            <a:r>
              <a:rPr lang="en-US" sz="1200" dirty="0"/>
              <a:t>", "</a:t>
            </a:r>
            <a:r>
              <a:rPr lang="en-US" sz="1200" err="1"/>
              <a:t>bo</a:t>
            </a:r>
            <a:r>
              <a:rPr lang="en-US" sz="1200" dirty="0"/>
              <a:t>": "</a:t>
            </a:r>
            <a:r>
              <a:rPr lang="en-US" sz="1200" err="1"/>
              <a:t>tibetan</a:t>
            </a:r>
            <a:r>
              <a:rPr lang="en-US" sz="1200" dirty="0"/>
              <a:t>", "</a:t>
            </a:r>
            <a:r>
              <a:rPr lang="en-US" sz="1200" err="1"/>
              <a:t>tl</a:t>
            </a:r>
            <a:r>
              <a:rPr lang="en-US" sz="1200" dirty="0"/>
              <a:t>": "</a:t>
            </a:r>
            <a:r>
              <a:rPr lang="en-US" sz="1200" err="1"/>
              <a:t>tagalog</a:t>
            </a:r>
            <a:r>
              <a:rPr lang="en-US" sz="1200" dirty="0"/>
              <a:t>", "mg": "</a:t>
            </a:r>
            <a:r>
              <a:rPr lang="en-US" sz="1200" err="1"/>
              <a:t>malagasy</a:t>
            </a:r>
            <a:r>
              <a:rPr lang="en-US" sz="1200" dirty="0"/>
              <a:t>", "as": "</a:t>
            </a:r>
            <a:r>
              <a:rPr lang="en-US" sz="1200" err="1"/>
              <a:t>assamese</a:t>
            </a:r>
            <a:r>
              <a:rPr lang="en-US" sz="1200" dirty="0"/>
              <a:t>", "</a:t>
            </a:r>
            <a:r>
              <a:rPr lang="en-US" sz="1200" err="1"/>
              <a:t>tt</a:t>
            </a:r>
            <a:r>
              <a:rPr lang="en-US" sz="1200" dirty="0"/>
              <a:t>": "</a:t>
            </a:r>
            <a:r>
              <a:rPr lang="en-US" sz="1200" err="1"/>
              <a:t>tatar</a:t>
            </a:r>
            <a:r>
              <a:rPr lang="en-US" sz="1200" dirty="0"/>
              <a:t>", "haw": "</a:t>
            </a:r>
            <a:r>
              <a:rPr lang="en-US" sz="1200" err="1"/>
              <a:t>hawaiian</a:t>
            </a:r>
            <a:r>
              <a:rPr lang="en-US" sz="1200" dirty="0"/>
              <a:t>", "ln": "</a:t>
            </a:r>
            <a:r>
              <a:rPr lang="en-US" sz="1200" err="1"/>
              <a:t>lingala</a:t>
            </a:r>
            <a:r>
              <a:rPr lang="en-US" sz="1200" dirty="0"/>
              <a:t>", "ha": "</a:t>
            </a:r>
            <a:r>
              <a:rPr lang="en-US" sz="1200" err="1"/>
              <a:t>hausa</a:t>
            </a:r>
            <a:r>
              <a:rPr lang="en-US" sz="1200" dirty="0"/>
              <a:t>", "</a:t>
            </a:r>
            <a:r>
              <a:rPr lang="en-US" sz="1200" err="1"/>
              <a:t>ba</a:t>
            </a:r>
            <a:r>
              <a:rPr lang="en-US" sz="1200" dirty="0"/>
              <a:t>": "</a:t>
            </a:r>
            <a:r>
              <a:rPr lang="en-US" sz="1200" err="1"/>
              <a:t>bashkir</a:t>
            </a:r>
            <a:r>
              <a:rPr lang="en-US" sz="1200" dirty="0"/>
              <a:t>", "</a:t>
            </a:r>
            <a:r>
              <a:rPr lang="en-US" sz="1200" err="1"/>
              <a:t>jw</a:t>
            </a:r>
            <a:r>
              <a:rPr lang="en-US" sz="1200" dirty="0"/>
              <a:t>": "</a:t>
            </a:r>
            <a:r>
              <a:rPr lang="en-US" sz="1200" err="1"/>
              <a:t>javanese</a:t>
            </a:r>
            <a:r>
              <a:rPr lang="en-US" sz="1200" dirty="0"/>
              <a:t>", "</a:t>
            </a:r>
            <a:r>
              <a:rPr lang="en-US" sz="1200" err="1"/>
              <a:t>su</a:t>
            </a:r>
            <a:r>
              <a:rPr lang="en-US" sz="1200" dirty="0"/>
              <a:t>": "</a:t>
            </a:r>
            <a:r>
              <a:rPr lang="en-US" sz="1200" err="1"/>
              <a:t>sundanese</a:t>
            </a:r>
            <a:r>
              <a:rPr lang="en-US" sz="1200" dirty="0"/>
              <a:t>", "</a:t>
            </a:r>
            <a:r>
              <a:rPr lang="en-US" sz="1200" err="1"/>
              <a:t>yue</a:t>
            </a:r>
            <a:r>
              <a:rPr lang="en-US" sz="1200" dirty="0"/>
              <a:t>": "</a:t>
            </a:r>
            <a:r>
              <a:rPr lang="en-US" sz="1200" err="1"/>
              <a:t>cantonese</a:t>
            </a:r>
            <a:r>
              <a:rPr lang="en-US" sz="1200" dirty="0"/>
              <a:t>",</a:t>
            </a:r>
          </a:p>
        </p:txBody>
      </p:sp>
      <p:pic>
        <p:nvPicPr>
          <p:cNvPr id="10" name="Picture 9" descr="A blue sound wave graph&#10;&#10;Description automatically generated">
            <a:extLst>
              <a:ext uri="{FF2B5EF4-FFF2-40B4-BE49-F238E27FC236}">
                <a16:creationId xmlns:a16="http://schemas.microsoft.com/office/drawing/2014/main" id="{73A841FB-61E8-BA36-4A19-835E11FF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5" y="1104830"/>
            <a:ext cx="3570654" cy="15501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E5105-20FD-F809-5052-B766AD7671D9}"/>
              </a:ext>
            </a:extLst>
          </p:cNvPr>
          <p:cNvSpPr txBox="1"/>
          <p:nvPr/>
        </p:nvSpPr>
        <p:spPr>
          <a:xfrm>
            <a:off x="7783635" y="1659722"/>
            <a:ext cx="4189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Transcription: Hi How are you?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D95D9-2CF4-F6C2-B86A-FA7793F371C6}"/>
              </a:ext>
            </a:extLst>
          </p:cNvPr>
          <p:cNvSpPr txBox="1"/>
          <p:nvPr/>
        </p:nvSpPr>
        <p:spPr>
          <a:xfrm rot="21120000">
            <a:off x="4580722" y="2288085"/>
            <a:ext cx="437466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 great for low resource languages</a:t>
            </a:r>
          </a:p>
        </p:txBody>
      </p:sp>
    </p:spTree>
    <p:extLst>
      <p:ext uri="{BB962C8B-B14F-4D97-AF65-F5344CB8AC3E}">
        <p14:creationId xmlns:p14="http://schemas.microsoft.com/office/powerpoint/2010/main" val="20430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8150ED3E-4759-2D0F-41DE-1B29D298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604" y="457200"/>
            <a:ext cx="635679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ODIA Language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A9B11CA-2E5C-5A60-2A9E-8787CDCB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708475"/>
            <a:ext cx="5131088" cy="2943539"/>
          </a:xfrm>
          <a:prstGeom prst="rect">
            <a:avLst/>
          </a:prstGeom>
        </p:spPr>
      </p:pic>
      <p:pic>
        <p:nvPicPr>
          <p:cNvPr id="6" name="Picture 5" descr="Fichier:Language region maps of India.svg — Wikipédia">
            <a:extLst>
              <a:ext uri="{FF2B5EF4-FFF2-40B4-BE49-F238E27FC236}">
                <a16:creationId xmlns:a16="http://schemas.microsoft.com/office/drawing/2014/main" id="{53B643C9-2209-CCC7-7486-85FB89C5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010" y="1875890"/>
            <a:ext cx="4055174" cy="46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3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2FF4F25-D7BF-BD1B-515D-7643EB4DAF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t="9955" r="-7" b="201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338246-CA1C-7F36-1BC9-ADA60D27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What about for Other languages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75556-653E-299F-2481-C2EBFBCF3966}"/>
              </a:ext>
            </a:extLst>
          </p:cNvPr>
          <p:cNvSpPr txBox="1"/>
          <p:nvPr/>
        </p:nvSpPr>
        <p:spPr>
          <a:xfrm>
            <a:off x="925599" y="1226247"/>
            <a:ext cx="102234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Answer: Fine tuning of Whisper for a specific language</a:t>
            </a:r>
            <a:endParaRPr lang="en-US" sz="2800" b="1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6E190B-B79E-D186-2B09-774948857058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31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DEF337-3403-74C3-FFC4-F6ABA47C345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Testing tokenizer compatibility</a:t>
            </a:r>
          </a:p>
        </p:txBody>
      </p:sp>
      <p:graphicFrame>
        <p:nvGraphicFramePr>
          <p:cNvPr id="5" name="Diagram 2">
            <a:extLst>
              <a:ext uri="{FF2B5EF4-FFF2-40B4-BE49-F238E27FC236}">
                <a16:creationId xmlns:a16="http://schemas.microsoft.com/office/drawing/2014/main" id="{5B5AC5C6-F2D3-7F90-E5CD-E3B75432F36F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76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Fine Tuning WHISPER On New Languages (ODIA) </vt:lpstr>
      <vt:lpstr>PowerPoint Presentation</vt:lpstr>
      <vt:lpstr>PowerPoint Presentation</vt:lpstr>
      <vt:lpstr>ODIA Language</vt:lpstr>
      <vt:lpstr>What about for Other languages</vt:lpstr>
      <vt:lpstr>PowerPoint Presentation</vt:lpstr>
      <vt:lpstr>Odia ASR Dataset</vt:lpstr>
      <vt:lpstr>Odia ASR Dataset</vt:lpstr>
      <vt:lpstr>Whisper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of ASR Model: Word Error Rate </vt:lpstr>
      <vt:lpstr>Word Error Rate (WER)</vt:lpstr>
      <vt:lpstr>Word Error Rate (WER)</vt:lpstr>
      <vt:lpstr>Fine Tuning </vt:lpstr>
      <vt:lpstr>Dataset Creation</vt:lpstr>
      <vt:lpstr>Dataset Creation</vt:lpstr>
      <vt:lpstr>Dataset Creation</vt:lpstr>
      <vt:lpstr>Dataset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543</cp:revision>
  <dcterms:created xsi:type="dcterms:W3CDTF">2024-12-01T13:54:37Z</dcterms:created>
  <dcterms:modified xsi:type="dcterms:W3CDTF">2024-12-31T10:23:44Z</dcterms:modified>
</cp:coreProperties>
</file>