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media/image7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84344C-AE7E-4A6F-85A0-C6688787C7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C5517EE-230B-4548-A793-A3AE75D51E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BB7FDD4-2B74-4654-8CB9-FF97600DB4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C59D048-F820-4916-9E3D-B5B02F71EF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FBD7E6B-CD30-4697-A1EA-CA58EE4DFE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33F29C9-5C9A-4334-AAC1-F2F893A1BD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F66A3DC-83AB-41F9-8A46-618C8C86BE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3A30106-982B-4D0A-A32D-FD1F6D9AF4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B3B388B-CD41-4423-A5EE-F4E9FA77D7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97683F1-6B58-48F9-B68B-0F765E846E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306DE356-FE94-47EA-813B-ED853C8A37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F590F4-8BAD-4367-A569-7020ABEB44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445F3A-285D-45ED-9334-A3D2D4AC1C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D771A7E-836C-4B53-94FA-FA71D76F28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9769CAC-B236-495A-A9BB-EE8DA35427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D0D7CDE-980C-4E57-AA96-2937FF45BA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414C29-4A8A-4B7E-9395-02471D4D22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85D7786-EAAE-4320-849B-D30356358F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673880" y="396396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E87BCF-6623-4FC4-919E-2099764C30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EB5B795-77BB-4A1B-8EA8-07BDCA8359E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FC589C6-4AB8-4AF3-BD15-42E2E09D478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AF15411-F08D-41EF-A6DD-7C2B1C90E46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1B009BA-F192-499A-8C63-29230EC5B6B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CB948A5-4C70-438C-8BC5-875EB1F291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9B01571-E72D-4F0B-ACC9-059A0C6BFFD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754311-E6C4-49CE-B64D-027741B7539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FE9F1E4-ED6F-4E10-82BC-FEE8527940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7FCB9F4-A537-40BE-9DC9-50D5DA5C11E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2410ED0-F84D-40E8-BD24-F8BD4E6879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2CE2B20-ED12-4E5B-9B24-7080BFF148E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  <p:sldLayoutId id="2147483661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367DC4A-0DF4-4F85-9BF9-50F4347316D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873156B-FBBE-40FB-8D7A-25AE525D218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B8573C5-1DDA-4A29-896C-7A2A1615F8E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A42D0C-32E5-442A-B4A8-564EDBBFBD3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Techniques, Applications, and Challenges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Mohanraj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 Mining vs. Machine Learning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Mining: Focuses on discovering hidden patterns from data.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Machine Learning: Focuses on building models that learn from data.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Mining often uses Machine Learning techniques.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ML is used for predictive analytics, while Data Mining is more about insights.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Tools for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WEKA: Open-source machine learning software.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RapidMiner: Data science platform.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KNIME: Data analytics platform.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Python (Pandas, Scikit-learn, TensorFlow, etc.).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 Programming: Statistical computing and graphics.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 Mining in Business Intelligence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Helps in customer segmentation.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Forecasting sales and demand.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Detecting fraud in transactions.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Improving customer relationships through recommendation systems.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Enhancing supply chain management.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Ethical and Privacy Concerns in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User data privacy and consent.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Risk of biased decision-making.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security and protection laws (GDPR, CCPA).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Misuse of personal data by corporations.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Need for transparency and accountability.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Real-World Examples of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Google: Search engine optimizations and ad targeting.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Amazon: Personalized recommendations.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Netflix: Movie and show recommendations.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Banks: Credit scoring and fraud detection.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Healthcare: Predicting disease outbreaks and patient diagnosis.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Types of Data Used in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Structured Data: Databases, spreadsheets.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Semi-Structured Data: XML, JSON files.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Unstructured Data: Text, images, videos.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Big Data: Large-scale datasets from IoT, social media, and sensors.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Role of AI in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AI enhances data mining through deep learning.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Automated pattern recognition.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AI-powered predictive analytics.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Improves accuracy and efficiency of data mining processes.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 Preprocessing in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Cleaning: Handling missing and noisy data.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Integration: Combining data from multiple sources.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Transformation: Normalization, feature scaling.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Reduction: Dimensionality reduction techniques like PCA.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Industry Adoption of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Banking &amp; Finance: Risk assessment, fraud detection.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Retail &amp; E-commerce: Customer behavior analysis.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Healthcare: Disease prediction, patient care optimization.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Manufacturing: Predictive maintenance and quality control.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9800" y="0"/>
            <a:ext cx="9143280" cy="6780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Introduction to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99000" y="114264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mining is the process of discovering patterns and knowledge from large amounts of data.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Involves techniques from statistics, machine learning, and database systems.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    Used to transform raw data into useful information.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343400" y="914400"/>
            <a:ext cx="4700880" cy="5943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-2286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Importance of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0" y="685800"/>
            <a:ext cx="4800240" cy="617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Helps in decision-making.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Identifies patterns and trends.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Enhances business intelligence.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Used in various fields like healthcare, finance, and marketing.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800600" y="914400"/>
            <a:ext cx="4800240" cy="5943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 Mining Process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8400" y="457200"/>
            <a:ext cx="8895240" cy="6400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 mining process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Content Placeholder 1"/>
          <p:cNvSpPr/>
          <p:nvPr/>
        </p:nvSpPr>
        <p:spPr>
          <a:xfrm>
            <a:off x="457560" y="160056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1. Data Collection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2. Data Cleaning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3. Data Integration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4. Data Transformation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5. Data Mining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6. Pattern Evaluation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7. Knowledge Representation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-274320"/>
            <a:ext cx="8228880" cy="141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Techniques of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-228600" y="1143000"/>
            <a:ext cx="525744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Classification (e.g., Decision Trees, Naïve Bayes)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Clustering (e.g., K-Means, DBSCAN)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Association Rule Mining (e.g., Apriori, FP-Growth)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Regression Analysis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Anomaly Detection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800600" y="685800"/>
            <a:ext cx="4343040" cy="6171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Applications of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Healthcare: Disease prediction, patient management.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Finance: Fraud detection, credit risk analysis.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Retail: Customer behavior analysis, recommendation systems.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Social Media: Sentiment analysis, trend prediction.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Cybersecurity: Intrusion detection, threat analysis.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Challenges in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0" y="1371600"/>
            <a:ext cx="52574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quality issues (incomplete or noisy data).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Scalability with large datasets.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Ethical concerns (privacy and security).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Computational complexity.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486400" y="1417320"/>
            <a:ext cx="3428640" cy="5211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91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Future Trends in Data Mining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0" y="1143000"/>
            <a:ext cx="6171840" cy="498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Integration with Artificial Intelligence and Deep Learning.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Automated data mining with AI-powered tools.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Privacy-preserving data mining.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Real-time and stream data mining.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LibreOffice/24.8.4.2$Windows_X86_64 LibreOffice_project/bb3cfa12c7b1bf994ecc5649a80400d06cd71002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2025-02-25T17:22:27Z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