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FAA4-AC9B-4728-B2FE-5ACAF302F0A9}" type="datetimeFigureOut">
              <a:rPr lang="en-US" smtClean="0"/>
              <a:pPr/>
              <a:t>2/25/2019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4233-ADA6-4929-9B57-7BC3726D499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Introduction To Files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Exceptions: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Name of the online example: </a:t>
            </a:r>
            <a:r>
              <a:rPr lang="en-US" altLang="en-US" sz="3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file_exception.py</a:t>
            </a:r>
          </a:p>
          <a:p>
            <a:pPr>
              <a:lnSpc>
                <a:spcPct val="70000"/>
              </a:lnSpc>
            </a:pPr>
            <a:r>
              <a:rPr lang="en-US" altLang="en-US" dirty="0" smtClean="0">
                <a:ea typeface="ＭＳ Ｐゴシック" pitchFamily="34" charset="-128"/>
              </a:rPr>
              <a:t>Input file name: Most of the previous input files can be used e.g. “</a:t>
            </a:r>
            <a:r>
              <a:rPr lang="en-US" altLang="ja-JP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input1.txt</a:t>
            </a:r>
            <a:r>
              <a:rPr lang="en-US" altLang="en-US" dirty="0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 (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== False):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try: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input("Enter name of input file: 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"r")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except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IOError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print("File",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"could not be opened")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else: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print("Opening file",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" for reading.")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True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for line in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sys.stdout.write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(line)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 ("Completed reading of file",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inputFile.close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print ("Closed file",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b="1" dirty="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Still inside the body of the while loop (continued)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finally: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if (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== True):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print ("Successfully read information from file", 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else: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print ("Unsuccessfully attempted to read information 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    from file",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inputFileName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</a:t>
            </a:r>
          </a:p>
          <a:p>
            <a:endParaRPr lang="en-US" altLang="en-US" sz="2800" b="1" dirty="0" smtClean="0">
              <a:ea typeface="ＭＳ Ｐゴシック" pitchFamily="34" charset="-128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Exception Handling: Keyboard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Name of the online example: </a:t>
            </a:r>
            <a:r>
              <a:rPr lang="en-US" altLang="en-US" sz="36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exception_validation.py</a:t>
            </a:r>
          </a:p>
          <a:p>
            <a:endParaRPr lang="en-US" altLang="en-US" sz="360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False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while (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== False):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try: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num = input("Enter a number: ")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num = float(num)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except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ValueError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    </a:t>
            </a:r>
            <a:r>
              <a:rPr lang="en-US" altLang="en-US" b="1" dirty="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Can’t convert to a number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print("Non-numeric type entered '%s'" %num)    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else:   </a:t>
            </a:r>
            <a:r>
              <a:rPr lang="en-US" altLang="en-US" b="1" dirty="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All characters are part of a number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inputOK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True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num = num * 2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print(num)</a:t>
            </a: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142984"/>
            <a:ext cx="23780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071678"/>
            <a:ext cx="25749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2511" y="5143512"/>
            <a:ext cx="557148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ea typeface="ＭＳ Ｐゴシック" pitchFamily="34" charset="-128"/>
              </a:rPr>
              <a:t>To read information from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Open the file and associate the file with a file variable.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A command to read the information.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A command to close the file.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1504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u="sng" dirty="0" smtClean="0">
                <a:ea typeface="ＭＳ Ｐゴシック" pitchFamily="34" charset="-128"/>
              </a:rPr>
              <a:t>Opening Files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 smtClean="0">
                <a:ea typeface="ＭＳ Ｐゴシック" pitchFamily="34" charset="-128"/>
              </a:rPr>
              <a:t>Prepares the file for reading:</a:t>
            </a:r>
          </a:p>
          <a:p>
            <a:pPr marL="723900" lvl="1" indent="-381000">
              <a:lnSpc>
                <a:spcPct val="70000"/>
              </a:lnSpc>
              <a:buFontTx/>
              <a:buAutoNum type="alphaUcPeriod"/>
            </a:pPr>
            <a:r>
              <a:rPr lang="en-CA" altLang="en-US" dirty="0" smtClean="0">
                <a:ea typeface="ＭＳ Ｐゴシック" pitchFamily="34" charset="-128"/>
              </a:rPr>
              <a:t>Links the file variable with the physical file (references to the file variable are references to the physical file).</a:t>
            </a:r>
            <a:endParaRPr lang="en-US" altLang="en-US" dirty="0" smtClean="0">
              <a:ea typeface="ＭＳ Ｐゴシック" pitchFamily="34" charset="-128"/>
            </a:endParaRPr>
          </a:p>
          <a:p>
            <a:pPr marL="723900" lvl="1" indent="-381000">
              <a:lnSpc>
                <a:spcPct val="70000"/>
              </a:lnSpc>
              <a:buFontTx/>
              <a:buAutoNum type="alphaUcPeriod"/>
            </a:pPr>
            <a:r>
              <a:rPr lang="en-US" altLang="en-US" dirty="0" smtClean="0">
                <a:ea typeface="ＭＳ Ｐゴシック" pitchFamily="34" charset="-128"/>
              </a:rPr>
              <a:t>Positions the file pointer at the start of the file.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Format:</a:t>
            </a:r>
            <a:r>
              <a:rPr lang="en-US" altLang="en-US" baseline="300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1</a:t>
            </a:r>
            <a:endParaRPr lang="en-US" altLang="en-US" b="1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 variable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= open(&lt;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file name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, 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"r")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en-US" b="1" dirty="0" smtClean="0">
              <a:ea typeface="ＭＳ Ｐゴシック" pitchFamily="34" charset="-128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Example:</a:t>
            </a: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 smtClean="0">
                <a:ea typeface="ＭＳ Ｐゴシック" pitchFamily="34" charset="-128"/>
              </a:rPr>
              <a:t>    (</a:t>
            </a:r>
            <a:r>
              <a:rPr lang="en-US" altLang="en-US" sz="2000" dirty="0" smtClean="0">
                <a:ea typeface="ＭＳ Ｐゴシック" pitchFamily="34" charset="-128"/>
              </a:rPr>
              <a:t>Constant file name)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    </a:t>
            </a:r>
            <a:r>
              <a:rPr lang="en-US" altLang="en-US" sz="1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open("data.txt", "r")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OR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    (Variable file name: entered by user at runtime)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filename = input("Enter name of input file: ")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open(filename, "r")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Reading Information From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Typically reading is done within the body of a loop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Each execution of the loop will read a line from the file into a string</a:t>
            </a:r>
          </a:p>
          <a:p>
            <a:pPr>
              <a:buNone/>
            </a:pPr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Format:</a:t>
            </a:r>
          </a:p>
          <a:p>
            <a:pPr lvl="1">
              <a:buFont typeface="Times New Roman" charset="0"/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variable to store a string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 in 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 of file variable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&gt;:</a:t>
            </a:r>
          </a:p>
          <a:p>
            <a:pPr lvl="1">
              <a:buFont typeface="Times New Roman" charset="0"/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 something with the string read from file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Example: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</a:t>
            </a:r>
          </a:p>
          <a:p>
            <a:pPr lvl="1">
              <a:buFont typeface="Times New Roman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line in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print(line)  </a:t>
            </a:r>
            <a:r>
              <a:rPr lang="en-US" altLang="en-US" b="1" dirty="0" smtClean="0">
                <a:solidFill>
                  <a:srgbClr val="00B0F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# Echo file contents back onscreen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Closing The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Although a file is automatically closed when your program ends it is still a good style to explicitly close your file as soon as the program is done with it.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if the program encounters a runtime error and crashes before it reaches the end? The input file may remain ‘locked’ an inaccessible state because it’s still open.</a:t>
            </a:r>
          </a:p>
          <a:p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Format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charset="0"/>
              <a:buNone/>
            </a:pP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&lt;</a:t>
            </a:r>
            <a:r>
              <a:rPr lang="en-US" altLang="en-US" sz="1800" i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 of file variable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&gt;.close()</a:t>
            </a:r>
          </a:p>
          <a:p>
            <a:pPr lvl="1">
              <a:buFont typeface="Times New Roman" charset="0"/>
              <a:buNone/>
            </a:pP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r>
              <a:rPr lang="en-US" altLang="en-US" b="1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Example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lvl="1">
              <a:buFont typeface="Times New Roman" charset="0"/>
              <a:buNone/>
            </a:pPr>
            <a:r>
              <a:rPr lang="en-US" altLang="en-US" sz="1800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inputFile.close</a:t>
            </a:r>
            <a:r>
              <a:rPr lang="en-US" altLang="en-US" sz="18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Modes of opening a file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02236"/>
            <a:ext cx="8535039" cy="52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File Operations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16202"/>
            <a:ext cx="7715304" cy="57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/>
          <a:lstStyle/>
          <a:p>
            <a:r>
              <a:rPr lang="en-IN" dirty="0" smtClean="0"/>
              <a:t>Sample Reference Programs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Example Program: 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data_processing.py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open ("employees.txt", "r")</a:t>
            </a:r>
          </a:p>
          <a:p>
            <a:pPr marL="0" indent="0">
              <a:buFont typeface="Arial" charset="0"/>
              <a:buNone/>
            </a:pP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 ("Reading from file input.txt")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 line in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name,job,income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line.split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(',')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last,first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=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name.split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income =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(income)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income = income + (income * BONUS)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print("Name: %s, %s\t\t\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tJob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: %s\t\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tIncome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$%.2f" </a:t>
            </a: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           %(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first,last,job,income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altLang="en-US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print ("Completed reading of file input.txt")</a:t>
            </a:r>
          </a:p>
          <a:p>
            <a:pPr marL="0" indent="0">
              <a:buFont typeface="Arial" charset="0"/>
              <a:buNone/>
            </a:pP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inputFile.close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()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72200" y="1714488"/>
            <a:ext cx="29718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</a:rPr>
              <a:t># EMPLOYEES.TXT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Adama Lee,CAG,30000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Morris Heather,Heroine,0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Lee Bruce,JKD master,100000</a:t>
            </a:r>
          </a:p>
          <a:p>
            <a:pPr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655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Files </vt:lpstr>
      <vt:lpstr>To read information from a File</vt:lpstr>
      <vt:lpstr>Slide 3</vt:lpstr>
      <vt:lpstr>Reading Information From Files</vt:lpstr>
      <vt:lpstr>Closing The File</vt:lpstr>
      <vt:lpstr>Modes of opening a file</vt:lpstr>
      <vt:lpstr>Common File Operations</vt:lpstr>
      <vt:lpstr>Sample Reference Programs</vt:lpstr>
      <vt:lpstr>Example Program: data_processing.py</vt:lpstr>
      <vt:lpstr>Exceptions: File Example</vt:lpstr>
      <vt:lpstr>Slide 11</vt:lpstr>
      <vt:lpstr>Exception Handling: Keyboard Input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Files </dc:title>
  <dc:creator>DRDO</dc:creator>
  <cp:lastModifiedBy>Sornalakshmi</cp:lastModifiedBy>
  <cp:revision>30</cp:revision>
  <dcterms:created xsi:type="dcterms:W3CDTF">2017-07-18T05:29:49Z</dcterms:created>
  <dcterms:modified xsi:type="dcterms:W3CDTF">2019-02-25T15:01:34Z</dcterms:modified>
</cp:coreProperties>
</file>