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chemeClr val="tx1"/>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S.MOHAN</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au510421104060</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369331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User Interfaces:</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Implementation:</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Testing and Evaluation:</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Results:</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Times New Roman" panose="02020603050405020304" pitchFamily="18" charset="0"/>
                <a:cs typeface="Times New Roman" panose="02020603050405020304" pitchFamily="18" charset="0"/>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Mobile Application Development</a:t>
            </a:r>
          </a:p>
          <a:p>
            <a:pPr marL="342900" indent="-342900">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Integration with Transit APIs</a:t>
            </a:r>
          </a:p>
          <a:p>
            <a:pPr marL="342900" indent="-342900">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Personalized Recommendations</a:t>
            </a:r>
            <a:endParaRPr lang="en-US" b="1" dirty="0">
              <a:solidFill>
                <a:srgbClr val="0D0D0D"/>
              </a:solidFill>
              <a:latin typeface="Times New Roman" panose="02020603050405020304" pitchFamily="18" charset="0"/>
              <a:cs typeface="Times New Roman" panose="02020603050405020304" pitchFamily="18" charset="0"/>
            </a:endParaRPr>
          </a:p>
          <a:p>
            <a:pPr marL="342900" indent="-342900">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Accessibility Features</a:t>
            </a:r>
            <a:endParaRPr lang="en-US" b="1" i="0" dirty="0">
              <a:solidFill>
                <a:srgbClr val="0D0D0D"/>
              </a:solidFill>
              <a:effectLst/>
              <a:latin typeface="Times New Roman" panose="02020603050405020304" pitchFamily="18" charset="0"/>
              <a:cs typeface="Times New Roman" panose="02020603050405020304" pitchFamily="18" charset="0"/>
            </a:endParaRPr>
          </a:p>
          <a:p>
            <a:pPr marL="342900" indent="-342900">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Virtual Reality (VR) Seat Selection</a:t>
            </a:r>
            <a:endParaRPr lang="en-US" b="1" dirty="0">
              <a:solidFill>
                <a:srgbClr val="0D0D0D"/>
              </a:solidFill>
              <a:latin typeface="Times New Roman" panose="02020603050405020304" pitchFamily="18" charset="0"/>
              <a:cs typeface="Times New Roman" panose="02020603050405020304" pitchFamily="18" charset="0"/>
            </a:endParaRPr>
          </a:p>
          <a:p>
            <a:pPr marL="342900" indent="-342900">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Enhanced Security Measures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390144" y="1081769"/>
            <a:ext cx="8849802"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conclusion, the Bus Reservation System emerges as a transformative technology in the realm of transportation management, revolutionizing the way bus services are booked, managed, and optimized. By prioritizing user convenience, operational efficiency, and data security, BRS establishes itself as a cornerstone solution in the modernization of bus transportation systems, driving enhanced service quality and customer satisfaction.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a:solidFill>
            <a:schemeClr val="tx1"/>
          </a:solidFill>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Wingdings" panose="05000000000000000000" pitchFamily="2" charset="2"/>
              <a:buChar char="q"/>
            </a:pPr>
            <a:r>
              <a:rPr lang="en-US" b="0" i="0" dirty="0">
                <a:solidFill>
                  <a:srgbClr val="0D0D0D"/>
                </a:solidFill>
                <a:effectLst/>
                <a:latin typeface="Times New Roman" panose="02020603050405020304" pitchFamily="18" charset="0"/>
                <a:cs typeface="Times New Roman" panose="02020603050405020304" pitchFamily="18" charset="0"/>
              </a:rPr>
              <a:t>The Bus Reservation System (BRS) serves as a pivotal solution in modernizing and optimizing the management of bus transportation services. This abstract encapsulates the core functionalities and benefits of a Bus Reservation System, emphasizing its role in enhancing user experience, operational efficiency, and revenue generation.</a:t>
            </a:r>
          </a:p>
          <a:p>
            <a:pPr marL="285750" indent="-285750" algn="l">
              <a:buFont typeface="Wingdings" panose="05000000000000000000" pitchFamily="2" charset="2"/>
              <a:buChar char="q"/>
            </a:pPr>
            <a:endParaRPr lang="en-US" b="0" i="0" dirty="0">
              <a:solidFill>
                <a:srgbClr val="0D0D0D"/>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US" b="0" i="0" dirty="0">
                <a:solidFill>
                  <a:srgbClr val="0D0D0D"/>
                </a:solidFill>
                <a:effectLst/>
                <a:latin typeface="Times New Roman" panose="02020603050405020304" pitchFamily="18" charset="0"/>
                <a:cs typeface="Times New Roman" panose="02020603050405020304" pitchFamily="18" charset="0"/>
              </a:rPr>
              <a:t>The primary objective of the Bus Reservation System is to provide a user-friendly platform for passengers to conveniently book, modify, and cancel bus tickets online. Through intuitive interfaces and seamless navigation, passengers can browse available routes, view seat availability, select preferred seats, and make secure payments, all from the comfort of their homes or mobile devices.</a:t>
            </a:r>
          </a:p>
          <a:p>
            <a:pPr marL="285750" indent="-285750" algn="l">
              <a:buFont typeface="Wingdings" panose="05000000000000000000" pitchFamily="2" charset="2"/>
              <a:buChar char="q"/>
            </a:pPr>
            <a:endParaRPr lang="en-US" b="0" i="0" dirty="0">
              <a:solidFill>
                <a:srgbClr val="0D0D0D"/>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US" b="0" i="0" dirty="0">
                <a:solidFill>
                  <a:srgbClr val="0D0D0D"/>
                </a:solidFill>
                <a:effectLst/>
                <a:latin typeface="Times New Roman" panose="02020603050405020304" pitchFamily="18" charset="0"/>
                <a:cs typeface="Times New Roman" panose="02020603050405020304" pitchFamily="18" charset="0"/>
              </a:rPr>
              <a:t>Moreover, the Bus Reservation System integrates advanced features to streamline operational processes for bus operators and administrators. It facilitates efficient management of bus schedules, fleet inventory, driver assignments, and ticketing operations, thereby optimizing resource utilization and minimizing overhead costs.</a:t>
            </a:r>
          </a:p>
          <a:p>
            <a:pPr marL="285750" indent="-285750" algn="l">
              <a:buFont typeface="Wingdings" panose="05000000000000000000" pitchFamily="2" charset="2"/>
              <a:buChar char="q"/>
            </a:pPr>
            <a:endParaRPr lang="en-US" b="0" i="0" dirty="0">
              <a:solidFill>
                <a:srgbClr val="0D0D0D"/>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US" b="0" i="0" dirty="0">
                <a:solidFill>
                  <a:srgbClr val="0D0D0D"/>
                </a:solidFill>
                <a:effectLst/>
                <a:latin typeface="Times New Roman" panose="02020603050405020304" pitchFamily="18" charset="0"/>
                <a:cs typeface="Times New Roman" panose="02020603050405020304" pitchFamily="18" charset="0"/>
              </a:rPr>
              <a:t>Additionally, the Bus Reservation System incorporates robust security measures to safeguard passenger data, financial transactions, and system integrity. Implementation of encryption protocols, authentication mechanisms, and regular security audits ensures compliance with industry standards and enhances trust among users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108543"/>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1815882"/>
          </a:xfrm>
          <a:prstGeom prst="rect">
            <a:avLst/>
          </a:prstGeom>
          <a:noFill/>
        </p:spPr>
        <p:txBody>
          <a:bodyPr wrap="square">
            <a:spAutoFit/>
          </a:bodyPr>
          <a:lstStyle/>
          <a:p>
            <a:pPr algn="l"/>
            <a:r>
              <a:rPr lang="en-US" b="0" i="0" dirty="0">
                <a:solidFill>
                  <a:srgbClr val="0D0D0D"/>
                </a:solidFill>
                <a:effectLst/>
                <a:latin typeface="Times New Roman" panose="02020603050405020304" pitchFamily="18" charset="0"/>
                <a:cs typeface="Times New Roman" panose="02020603050405020304" pitchFamily="18" charset="0"/>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To create a scalable and extensible system capable of accommodating future enhancements and growing user demands.</a:t>
            </a:r>
          </a:p>
          <a:p>
            <a:pPr algn="l"/>
            <a:endParaRPr lang="en-US"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User-friendly Booking Interface</a:t>
            </a:r>
            <a:r>
              <a:rPr lang="en-US" b="0" i="0" dirty="0">
                <a:solidFill>
                  <a:srgbClr val="0D0D0D"/>
                </a:solidFill>
                <a:effectLst/>
                <a:latin typeface="Times New Roman" panose="02020603050405020304" pitchFamily="18" charset="0"/>
                <a:cs typeface="Times New Roman" panose="02020603050405020304" pitchFamily="18" charset="0"/>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Real-time Updates</a:t>
            </a:r>
            <a:r>
              <a:rPr lang="en-US" b="0" i="0" dirty="0">
                <a:solidFill>
                  <a:srgbClr val="0D0D0D"/>
                </a:solidFill>
                <a:effectLst/>
                <a:latin typeface="Times New Roman" panose="02020603050405020304" pitchFamily="18" charset="0"/>
                <a:cs typeface="Times New Roman" panose="02020603050405020304" pitchFamily="18" charset="0"/>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Administrative Dashboard</a:t>
            </a:r>
            <a:r>
              <a:rPr lang="en-US" b="0" i="0" dirty="0">
                <a:solidFill>
                  <a:srgbClr val="0D0D0D"/>
                </a:solidFill>
                <a:effectLst/>
                <a:latin typeface="Times New Roman" panose="02020603050405020304" pitchFamily="18" charset="0"/>
                <a:cs typeface="Times New Roman" panose="02020603050405020304" pitchFamily="18" charset="0"/>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Scalability and Extensibility</a:t>
            </a:r>
            <a:r>
              <a:rPr lang="en-US" b="0" i="0" dirty="0">
                <a:solidFill>
                  <a:srgbClr val="0D0D0D"/>
                </a:solidFill>
                <a:effectLst/>
                <a:latin typeface="Times New Roman" panose="02020603050405020304" pitchFamily="18" charset="0"/>
                <a:cs typeface="Times New Roman" panose="02020603050405020304" pitchFamily="18" charset="0"/>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987047"/>
            <a:ext cx="8798284" cy="370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System Architecture:</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Data Modeling:</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www.w3.org/XML/1998/namespace"/>
    <ds:schemaRef ds:uri="9162bd5b-4ed9-4da3-b376-05204580ba3f"/>
    <ds:schemaRef ds:uri="http://schemas.microsoft.com/office/infopath/2007/PartnerControls"/>
    <ds:schemaRef ds:uri="http://schemas.openxmlformats.org/package/2006/metadata/core-properties"/>
    <ds:schemaRef ds:uri="http://schemas.microsoft.com/office/2006/documentManagement/types"/>
    <ds:schemaRef ds:uri="c0fa2617-96bd-425d-8578-e93563fe37c5"/>
    <ds:schemaRef ds:uri="http://purl.org/dc/dcmitype/"/>
    <ds:schemaRef ds:uri="http://purl.org/dc/term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108</TotalTime>
  <Words>1501</Words>
  <Application>Microsoft Office PowerPoint</Application>
  <PresentationFormat>On-screen Show (16:9)</PresentationFormat>
  <Paragraphs>98</Paragraphs>
  <Slides>17</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Wingdings</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Harini S</cp:lastModifiedBy>
  <cp:revision>15</cp:revision>
  <dcterms:modified xsi:type="dcterms:W3CDTF">2024-04-09T16:17:08Z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