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74"/>
  </p:notesMasterIdLst>
  <p:handoutMasterIdLst>
    <p:handoutMasterId r:id="rId75"/>
  </p:handoutMasterIdLst>
  <p:sldIdLst>
    <p:sldId id="256" r:id="rId5"/>
    <p:sldId id="551" r:id="rId6"/>
    <p:sldId id="566" r:id="rId7"/>
    <p:sldId id="567" r:id="rId8"/>
    <p:sldId id="568" r:id="rId9"/>
    <p:sldId id="733" r:id="rId10"/>
    <p:sldId id="734" r:id="rId11"/>
    <p:sldId id="569" r:id="rId12"/>
    <p:sldId id="570" r:id="rId13"/>
    <p:sldId id="572" r:id="rId14"/>
    <p:sldId id="724" r:id="rId15"/>
    <p:sldId id="721" r:id="rId16"/>
    <p:sldId id="722" r:id="rId17"/>
    <p:sldId id="723" r:id="rId18"/>
    <p:sldId id="736" r:id="rId19"/>
    <p:sldId id="735" r:id="rId20"/>
    <p:sldId id="669" r:id="rId21"/>
    <p:sldId id="670" r:id="rId22"/>
    <p:sldId id="671" r:id="rId23"/>
    <p:sldId id="696" r:id="rId24"/>
    <p:sldId id="677" r:id="rId25"/>
    <p:sldId id="672" r:id="rId26"/>
    <p:sldId id="673" r:id="rId27"/>
    <p:sldId id="674" r:id="rId28"/>
    <p:sldId id="675" r:id="rId29"/>
    <p:sldId id="676" r:id="rId30"/>
    <p:sldId id="678" r:id="rId31"/>
    <p:sldId id="679" r:id="rId32"/>
    <p:sldId id="682" r:id="rId33"/>
    <p:sldId id="683" r:id="rId34"/>
    <p:sldId id="697" r:id="rId35"/>
    <p:sldId id="684" r:id="rId36"/>
    <p:sldId id="737" r:id="rId37"/>
    <p:sldId id="738" r:id="rId38"/>
    <p:sldId id="739" r:id="rId39"/>
    <p:sldId id="740" r:id="rId40"/>
    <p:sldId id="741" r:id="rId41"/>
    <p:sldId id="742" r:id="rId42"/>
    <p:sldId id="656" r:id="rId43"/>
    <p:sldId id="699" r:id="rId44"/>
    <p:sldId id="657" r:id="rId45"/>
    <p:sldId id="698" r:id="rId46"/>
    <p:sldId id="700" r:id="rId47"/>
    <p:sldId id="701" r:id="rId48"/>
    <p:sldId id="666" r:id="rId49"/>
    <p:sldId id="667" r:id="rId50"/>
    <p:sldId id="706" r:id="rId51"/>
    <p:sldId id="707" r:id="rId52"/>
    <p:sldId id="687" r:id="rId53"/>
    <p:sldId id="688" r:id="rId54"/>
    <p:sldId id="717" r:id="rId55"/>
    <p:sldId id="718" r:id="rId56"/>
    <p:sldId id="689" r:id="rId57"/>
    <p:sldId id="690" r:id="rId58"/>
    <p:sldId id="716" r:id="rId59"/>
    <p:sldId id="691" r:id="rId60"/>
    <p:sldId id="720" r:id="rId61"/>
    <p:sldId id="719" r:id="rId62"/>
    <p:sldId id="692" r:id="rId63"/>
    <p:sldId id="693" r:id="rId64"/>
    <p:sldId id="694" r:id="rId65"/>
    <p:sldId id="695" r:id="rId66"/>
    <p:sldId id="725" r:id="rId67"/>
    <p:sldId id="726" r:id="rId68"/>
    <p:sldId id="727" r:id="rId69"/>
    <p:sldId id="728" r:id="rId70"/>
    <p:sldId id="732" r:id="rId71"/>
    <p:sldId id="729" r:id="rId72"/>
    <p:sldId id="30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149D1-738F-4620-834D-44C97A5086DA}" v="3" dt="2023-12-11T01:38:45.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3" autoAdjust="0"/>
    <p:restoredTop sz="94660"/>
  </p:normalViewPr>
  <p:slideViewPr>
    <p:cSldViewPr>
      <p:cViewPr varScale="1">
        <p:scale>
          <a:sx n="78" d="100"/>
          <a:sy n="78" d="100"/>
        </p:scale>
        <p:origin x="168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kumar Ganesan" userId="01c6304ab81ed45c" providerId="LiveId" clId="{F4835ED3-B51D-42CE-9328-A4F5FB0B7D33}"/>
    <pc:docChg chg="undo custSel addSld delSld modSld sldOrd">
      <pc:chgData name="Gnanakumar Ganesan" userId="01c6304ab81ed45c" providerId="LiveId" clId="{F4835ED3-B51D-42CE-9328-A4F5FB0B7D33}" dt="2023-04-25T08:49:24.808" v="1092" actId="1035"/>
      <pc:docMkLst>
        <pc:docMk/>
      </pc:docMkLst>
      <pc:sldChg chg="modSp mod">
        <pc:chgData name="Gnanakumar Ganesan" userId="01c6304ab81ed45c" providerId="LiveId" clId="{F4835ED3-B51D-42CE-9328-A4F5FB0B7D33}" dt="2023-04-20T03:10:29.566" v="90" actId="207"/>
        <pc:sldMkLst>
          <pc:docMk/>
          <pc:sldMk cId="158091678" sldId="551"/>
        </pc:sldMkLst>
        <pc:spChg chg="mod">
          <ac:chgData name="Gnanakumar Ganesan" userId="01c6304ab81ed45c" providerId="LiveId" clId="{F4835ED3-B51D-42CE-9328-A4F5FB0B7D33}" dt="2023-04-20T03:10:29.566" v="90" actId="207"/>
          <ac:spMkLst>
            <pc:docMk/>
            <pc:sldMk cId="158091678" sldId="551"/>
            <ac:spMk id="3" creationId="{0382F02C-923C-1F74-31D9-961501824FA6}"/>
          </ac:spMkLst>
        </pc:spChg>
      </pc:sldChg>
      <pc:sldChg chg="del">
        <pc:chgData name="Gnanakumar Ganesan" userId="01c6304ab81ed45c" providerId="LiveId" clId="{F4835ED3-B51D-42CE-9328-A4F5FB0B7D33}" dt="2023-04-20T03:08:59.031" v="1" actId="47"/>
        <pc:sldMkLst>
          <pc:docMk/>
          <pc:sldMk cId="1256995207" sldId="552"/>
        </pc:sldMkLst>
      </pc:sldChg>
      <pc:sldChg chg="modSp new del mod">
        <pc:chgData name="Gnanakumar Ganesan" userId="01c6304ab81ed45c" providerId="LiveId" clId="{F4835ED3-B51D-42CE-9328-A4F5FB0B7D33}" dt="2023-04-24T05:27:38.810" v="575" actId="47"/>
        <pc:sldMkLst>
          <pc:docMk/>
          <pc:sldMk cId="2142963174" sldId="552"/>
        </pc:sldMkLst>
        <pc:spChg chg="mod">
          <ac:chgData name="Gnanakumar Ganesan" userId="01c6304ab81ed45c" providerId="LiveId" clId="{F4835ED3-B51D-42CE-9328-A4F5FB0B7D33}" dt="2023-04-20T04:39:24.605" v="220"/>
          <ac:spMkLst>
            <pc:docMk/>
            <pc:sldMk cId="2142963174" sldId="552"/>
            <ac:spMk id="2" creationId="{04B426C8-0E6E-8D68-47F9-905078D0D379}"/>
          </ac:spMkLst>
        </pc:spChg>
        <pc:spChg chg="mod">
          <ac:chgData name="Gnanakumar Ganesan" userId="01c6304ab81ed45c" providerId="LiveId" clId="{F4835ED3-B51D-42CE-9328-A4F5FB0B7D33}" dt="2023-04-20T04:37:23.938" v="193" actId="20577"/>
          <ac:spMkLst>
            <pc:docMk/>
            <pc:sldMk cId="2142963174" sldId="552"/>
            <ac:spMk id="3" creationId="{9539D4A9-32FC-C28E-B1D1-D4857106B307}"/>
          </ac:spMkLst>
        </pc:spChg>
      </pc:sldChg>
      <pc:sldChg chg="modSp new del mod">
        <pc:chgData name="Gnanakumar Ganesan" userId="01c6304ab81ed45c" providerId="LiveId" clId="{F4835ED3-B51D-42CE-9328-A4F5FB0B7D33}" dt="2023-04-24T05:27:39.091" v="576" actId="47"/>
        <pc:sldMkLst>
          <pc:docMk/>
          <pc:sldMk cId="1209635465" sldId="553"/>
        </pc:sldMkLst>
        <pc:spChg chg="mod">
          <ac:chgData name="Gnanakumar Ganesan" userId="01c6304ab81ed45c" providerId="LiveId" clId="{F4835ED3-B51D-42CE-9328-A4F5FB0B7D33}" dt="2023-04-20T04:40:21.070" v="224" actId="207"/>
          <ac:spMkLst>
            <pc:docMk/>
            <pc:sldMk cId="1209635465" sldId="553"/>
            <ac:spMk id="2" creationId="{E69FAB46-636E-8E3C-0958-0D2A66564634}"/>
          </ac:spMkLst>
        </pc:spChg>
        <pc:spChg chg="mod">
          <ac:chgData name="Gnanakumar Ganesan" userId="01c6304ab81ed45c" providerId="LiveId" clId="{F4835ED3-B51D-42CE-9328-A4F5FB0B7D33}" dt="2023-04-20T04:43:01.754" v="254" actId="255"/>
          <ac:spMkLst>
            <pc:docMk/>
            <pc:sldMk cId="1209635465" sldId="553"/>
            <ac:spMk id="3" creationId="{B9372651-E8FA-DE95-A49B-A720591E8D4F}"/>
          </ac:spMkLst>
        </pc:spChg>
      </pc:sldChg>
      <pc:sldChg chg="del">
        <pc:chgData name="Gnanakumar Ganesan" userId="01c6304ab81ed45c" providerId="LiveId" clId="{F4835ED3-B51D-42CE-9328-A4F5FB0B7D33}" dt="2023-04-20T03:08:59.276" v="2" actId="47"/>
        <pc:sldMkLst>
          <pc:docMk/>
          <pc:sldMk cId="3069409265" sldId="553"/>
        </pc:sldMkLst>
      </pc:sldChg>
      <pc:sldChg chg="addSp modSp new del mod">
        <pc:chgData name="Gnanakumar Ganesan" userId="01c6304ab81ed45c" providerId="LiveId" clId="{F4835ED3-B51D-42CE-9328-A4F5FB0B7D33}" dt="2023-04-24T05:27:39.334" v="577" actId="47"/>
        <pc:sldMkLst>
          <pc:docMk/>
          <pc:sldMk cId="1122082798" sldId="554"/>
        </pc:sldMkLst>
        <pc:spChg chg="mod">
          <ac:chgData name="Gnanakumar Ganesan" userId="01c6304ab81ed45c" providerId="LiveId" clId="{F4835ED3-B51D-42CE-9328-A4F5FB0B7D33}" dt="2023-04-20T04:44:47.236" v="261" actId="207"/>
          <ac:spMkLst>
            <pc:docMk/>
            <pc:sldMk cId="1122082798" sldId="554"/>
            <ac:spMk id="2" creationId="{2A76E0DB-E2B6-DBEF-8B46-8753BEE503DC}"/>
          </ac:spMkLst>
        </pc:spChg>
        <pc:picChg chg="add mod">
          <ac:chgData name="Gnanakumar Ganesan" userId="01c6304ab81ed45c" providerId="LiveId" clId="{F4835ED3-B51D-42CE-9328-A4F5FB0B7D33}" dt="2023-04-20T04:44:48.313" v="262" actId="1076"/>
          <ac:picMkLst>
            <pc:docMk/>
            <pc:sldMk cId="1122082798" sldId="554"/>
            <ac:picMk id="6" creationId="{28040416-6BA6-CD72-E589-8C6DC2DC5A39}"/>
          </ac:picMkLst>
        </pc:picChg>
      </pc:sldChg>
      <pc:sldChg chg="del">
        <pc:chgData name="Gnanakumar Ganesan" userId="01c6304ab81ed45c" providerId="LiveId" clId="{F4835ED3-B51D-42CE-9328-A4F5FB0B7D33}" dt="2023-04-20T03:08:59.526" v="3" actId="47"/>
        <pc:sldMkLst>
          <pc:docMk/>
          <pc:sldMk cId="2193709283" sldId="554"/>
        </pc:sldMkLst>
      </pc:sldChg>
      <pc:sldChg chg="modSp new del mod">
        <pc:chgData name="Gnanakumar Ganesan" userId="01c6304ab81ed45c" providerId="LiveId" clId="{F4835ED3-B51D-42CE-9328-A4F5FB0B7D33}" dt="2023-04-24T05:27:39.772" v="579" actId="47"/>
        <pc:sldMkLst>
          <pc:docMk/>
          <pc:sldMk cId="2300667465" sldId="555"/>
        </pc:sldMkLst>
        <pc:spChg chg="mod">
          <ac:chgData name="Gnanakumar Ganesan" userId="01c6304ab81ed45c" providerId="LiveId" clId="{F4835ED3-B51D-42CE-9328-A4F5FB0B7D33}" dt="2023-04-20T04:47:02.040" v="291" actId="20577"/>
          <ac:spMkLst>
            <pc:docMk/>
            <pc:sldMk cId="2300667465" sldId="555"/>
            <ac:spMk id="3" creationId="{DE1741FA-69DA-F721-B03B-64788F7B195A}"/>
          </ac:spMkLst>
        </pc:spChg>
      </pc:sldChg>
      <pc:sldChg chg="del">
        <pc:chgData name="Gnanakumar Ganesan" userId="01c6304ab81ed45c" providerId="LiveId" clId="{F4835ED3-B51D-42CE-9328-A4F5FB0B7D33}" dt="2023-04-20T03:08:59.925" v="5" actId="47"/>
        <pc:sldMkLst>
          <pc:docMk/>
          <pc:sldMk cId="2471182613" sldId="555"/>
        </pc:sldMkLst>
      </pc:sldChg>
      <pc:sldChg chg="modSp new del mod">
        <pc:chgData name="Gnanakumar Ganesan" userId="01c6304ab81ed45c" providerId="LiveId" clId="{F4835ED3-B51D-42CE-9328-A4F5FB0B7D33}" dt="2023-04-24T05:27:40" v="580" actId="47"/>
        <pc:sldMkLst>
          <pc:docMk/>
          <pc:sldMk cId="1927347956" sldId="556"/>
        </pc:sldMkLst>
        <pc:spChg chg="mod">
          <ac:chgData name="Gnanakumar Ganesan" userId="01c6304ab81ed45c" providerId="LiveId" clId="{F4835ED3-B51D-42CE-9328-A4F5FB0B7D33}" dt="2023-04-20T04:45:56.494" v="275" actId="113"/>
          <ac:spMkLst>
            <pc:docMk/>
            <pc:sldMk cId="1927347956" sldId="556"/>
            <ac:spMk id="3" creationId="{B8E37D00-D2DF-1F53-799F-E5A7EC3C72C4}"/>
          </ac:spMkLst>
        </pc:spChg>
      </pc:sldChg>
      <pc:sldChg chg="del">
        <pc:chgData name="Gnanakumar Ganesan" userId="01c6304ab81ed45c" providerId="LiveId" clId="{F4835ED3-B51D-42CE-9328-A4F5FB0B7D33}" dt="2023-04-20T03:09:00.358" v="6" actId="47"/>
        <pc:sldMkLst>
          <pc:docMk/>
          <pc:sldMk cId="1954535972" sldId="556"/>
        </pc:sldMkLst>
      </pc:sldChg>
      <pc:sldChg chg="modSp new del mod">
        <pc:chgData name="Gnanakumar Ganesan" userId="01c6304ab81ed45c" providerId="LiveId" clId="{F4835ED3-B51D-42CE-9328-A4F5FB0B7D33}" dt="2023-04-24T05:27:40.240" v="581" actId="47"/>
        <pc:sldMkLst>
          <pc:docMk/>
          <pc:sldMk cId="1489410728" sldId="557"/>
        </pc:sldMkLst>
        <pc:spChg chg="mod">
          <ac:chgData name="Gnanakumar Ganesan" userId="01c6304ab81ed45c" providerId="LiveId" clId="{F4835ED3-B51D-42CE-9328-A4F5FB0B7D33}" dt="2023-04-20T04:48:26.368" v="296" actId="2711"/>
          <ac:spMkLst>
            <pc:docMk/>
            <pc:sldMk cId="1489410728" sldId="557"/>
            <ac:spMk id="2" creationId="{5F035501-10E0-54B7-8459-7BDE04259EF5}"/>
          </ac:spMkLst>
        </pc:spChg>
        <pc:spChg chg="mod">
          <ac:chgData name="Gnanakumar Ganesan" userId="01c6304ab81ed45c" providerId="LiveId" clId="{F4835ED3-B51D-42CE-9328-A4F5FB0B7D33}" dt="2023-04-20T04:50:11.402" v="346" actId="20577"/>
          <ac:spMkLst>
            <pc:docMk/>
            <pc:sldMk cId="1489410728" sldId="557"/>
            <ac:spMk id="3" creationId="{608E684F-F344-8F0C-3B02-24B67D9CE68E}"/>
          </ac:spMkLst>
        </pc:spChg>
      </pc:sldChg>
      <pc:sldChg chg="del">
        <pc:chgData name="Gnanakumar Ganesan" userId="01c6304ab81ed45c" providerId="LiveId" clId="{F4835ED3-B51D-42CE-9328-A4F5FB0B7D33}" dt="2023-04-20T03:08:59.752" v="4" actId="47"/>
        <pc:sldMkLst>
          <pc:docMk/>
          <pc:sldMk cId="3449686588" sldId="557"/>
        </pc:sldMkLst>
      </pc:sldChg>
      <pc:sldChg chg="modSp new del mod">
        <pc:chgData name="Gnanakumar Ganesan" userId="01c6304ab81ed45c" providerId="LiveId" clId="{F4835ED3-B51D-42CE-9328-A4F5FB0B7D33}" dt="2023-04-24T05:27:40.497" v="582" actId="47"/>
        <pc:sldMkLst>
          <pc:docMk/>
          <pc:sldMk cId="1501215030" sldId="558"/>
        </pc:sldMkLst>
        <pc:spChg chg="mod">
          <ac:chgData name="Gnanakumar Ganesan" userId="01c6304ab81ed45c" providerId="LiveId" clId="{F4835ED3-B51D-42CE-9328-A4F5FB0B7D33}" dt="2023-04-20T04:51:26.323" v="353" actId="255"/>
          <ac:spMkLst>
            <pc:docMk/>
            <pc:sldMk cId="1501215030" sldId="558"/>
            <ac:spMk id="3" creationId="{FB8EA351-D0B8-B6BE-9B11-A625C01DBF84}"/>
          </ac:spMkLst>
        </pc:spChg>
      </pc:sldChg>
      <pc:sldChg chg="del">
        <pc:chgData name="Gnanakumar Ganesan" userId="01c6304ab81ed45c" providerId="LiveId" clId="{F4835ED3-B51D-42CE-9328-A4F5FB0B7D33}" dt="2023-04-20T03:09:00.575" v="7" actId="47"/>
        <pc:sldMkLst>
          <pc:docMk/>
          <pc:sldMk cId="3347916520" sldId="558"/>
        </pc:sldMkLst>
      </pc:sldChg>
      <pc:sldChg chg="modSp new del mod">
        <pc:chgData name="Gnanakumar Ganesan" userId="01c6304ab81ed45c" providerId="LiveId" clId="{F4835ED3-B51D-42CE-9328-A4F5FB0B7D33}" dt="2023-04-24T05:27:40.729" v="583" actId="47"/>
        <pc:sldMkLst>
          <pc:docMk/>
          <pc:sldMk cId="398459228" sldId="559"/>
        </pc:sldMkLst>
        <pc:spChg chg="mod">
          <ac:chgData name="Gnanakumar Ganesan" userId="01c6304ab81ed45c" providerId="LiveId" clId="{F4835ED3-B51D-42CE-9328-A4F5FB0B7D33}" dt="2023-04-20T04:52:22.043" v="361" actId="20577"/>
          <ac:spMkLst>
            <pc:docMk/>
            <pc:sldMk cId="398459228" sldId="559"/>
            <ac:spMk id="3" creationId="{F098A7B8-0FE7-B8FF-E000-026DB2927CDE}"/>
          </ac:spMkLst>
        </pc:spChg>
      </pc:sldChg>
      <pc:sldChg chg="del">
        <pc:chgData name="Gnanakumar Ganesan" userId="01c6304ab81ed45c" providerId="LiveId" clId="{F4835ED3-B51D-42CE-9328-A4F5FB0B7D33}" dt="2023-04-20T03:09:00.809" v="8" actId="47"/>
        <pc:sldMkLst>
          <pc:docMk/>
          <pc:sldMk cId="3178859866" sldId="559"/>
        </pc:sldMkLst>
      </pc:sldChg>
      <pc:sldChg chg="del">
        <pc:chgData name="Gnanakumar Ganesan" userId="01c6304ab81ed45c" providerId="LiveId" clId="{F4835ED3-B51D-42CE-9328-A4F5FB0B7D33}" dt="2023-04-20T03:09:01.051" v="9" actId="47"/>
        <pc:sldMkLst>
          <pc:docMk/>
          <pc:sldMk cId="238154119" sldId="560"/>
        </pc:sldMkLst>
      </pc:sldChg>
      <pc:sldChg chg="addSp delSp modSp new del mod">
        <pc:chgData name="Gnanakumar Ganesan" userId="01c6304ab81ed45c" providerId="LiveId" clId="{F4835ED3-B51D-42CE-9328-A4F5FB0B7D33}" dt="2023-04-24T05:27:41.289" v="584" actId="47"/>
        <pc:sldMkLst>
          <pc:docMk/>
          <pc:sldMk cId="1483458358" sldId="560"/>
        </pc:sldMkLst>
        <pc:spChg chg="mod">
          <ac:chgData name="Gnanakumar Ganesan" userId="01c6304ab81ed45c" providerId="LiveId" clId="{F4835ED3-B51D-42CE-9328-A4F5FB0B7D33}" dt="2023-04-20T05:03:45.194" v="364" actId="2711"/>
          <ac:spMkLst>
            <pc:docMk/>
            <pc:sldMk cId="1483458358" sldId="560"/>
            <ac:spMk id="2" creationId="{7EF65BA8-87F8-6A5E-D6CE-2BCDCBB80B7A}"/>
          </ac:spMkLst>
        </pc:spChg>
        <pc:spChg chg="del">
          <ac:chgData name="Gnanakumar Ganesan" userId="01c6304ab81ed45c" providerId="LiveId" clId="{F4835ED3-B51D-42CE-9328-A4F5FB0B7D33}" dt="2023-04-20T05:04:11.408" v="365" actId="22"/>
          <ac:spMkLst>
            <pc:docMk/>
            <pc:sldMk cId="1483458358" sldId="560"/>
            <ac:spMk id="3" creationId="{44907097-4A00-1719-EECC-2668EC8FA4B4}"/>
          </ac:spMkLst>
        </pc:spChg>
        <pc:picChg chg="add mod ord">
          <ac:chgData name="Gnanakumar Ganesan" userId="01c6304ab81ed45c" providerId="LiveId" clId="{F4835ED3-B51D-42CE-9328-A4F5FB0B7D33}" dt="2023-04-20T05:04:35.490" v="366" actId="1036"/>
          <ac:picMkLst>
            <pc:docMk/>
            <pc:sldMk cId="1483458358" sldId="560"/>
            <ac:picMk id="6" creationId="{44AF84C7-BEB7-48A9-DB63-8A4EA087CDB3}"/>
          </ac:picMkLst>
        </pc:picChg>
      </pc:sldChg>
      <pc:sldChg chg="modSp new del mod">
        <pc:chgData name="Gnanakumar Ganesan" userId="01c6304ab81ed45c" providerId="LiveId" clId="{F4835ED3-B51D-42CE-9328-A4F5FB0B7D33}" dt="2023-04-24T05:27:41.716" v="585" actId="47"/>
        <pc:sldMkLst>
          <pc:docMk/>
          <pc:sldMk cId="1997811546" sldId="561"/>
        </pc:sldMkLst>
        <pc:spChg chg="mod">
          <ac:chgData name="Gnanakumar Ganesan" userId="01c6304ab81ed45c" providerId="LiveId" clId="{F4835ED3-B51D-42CE-9328-A4F5FB0B7D33}" dt="2023-04-20T05:06:45.471" v="410" actId="20577"/>
          <ac:spMkLst>
            <pc:docMk/>
            <pc:sldMk cId="1997811546" sldId="561"/>
            <ac:spMk id="3" creationId="{588B72E6-532A-9477-B516-662DE6241F1C}"/>
          </ac:spMkLst>
        </pc:spChg>
      </pc:sldChg>
      <pc:sldChg chg="del">
        <pc:chgData name="Gnanakumar Ganesan" userId="01c6304ab81ed45c" providerId="LiveId" clId="{F4835ED3-B51D-42CE-9328-A4F5FB0B7D33}" dt="2023-04-20T03:09:01.262" v="10" actId="47"/>
        <pc:sldMkLst>
          <pc:docMk/>
          <pc:sldMk cId="2470156015" sldId="561"/>
        </pc:sldMkLst>
      </pc:sldChg>
      <pc:sldChg chg="modSp new del mod">
        <pc:chgData name="Gnanakumar Ganesan" userId="01c6304ab81ed45c" providerId="LiveId" clId="{F4835ED3-B51D-42CE-9328-A4F5FB0B7D33}" dt="2023-04-24T05:27:42.735" v="586" actId="47"/>
        <pc:sldMkLst>
          <pc:docMk/>
          <pc:sldMk cId="1897953993" sldId="562"/>
        </pc:sldMkLst>
        <pc:spChg chg="mod">
          <ac:chgData name="Gnanakumar Ganesan" userId="01c6304ab81ed45c" providerId="LiveId" clId="{F4835ED3-B51D-42CE-9328-A4F5FB0B7D33}" dt="2023-04-20T05:07:48.109" v="421" actId="21"/>
          <ac:spMkLst>
            <pc:docMk/>
            <pc:sldMk cId="1897953993" sldId="562"/>
            <ac:spMk id="3" creationId="{F70B82CB-6214-E7B4-C4C7-06FA2ADE8433}"/>
          </ac:spMkLst>
        </pc:spChg>
      </pc:sldChg>
      <pc:sldChg chg="del">
        <pc:chgData name="Gnanakumar Ganesan" userId="01c6304ab81ed45c" providerId="LiveId" clId="{F4835ED3-B51D-42CE-9328-A4F5FB0B7D33}" dt="2023-04-20T03:09:01.465" v="11" actId="47"/>
        <pc:sldMkLst>
          <pc:docMk/>
          <pc:sldMk cId="3577198741" sldId="562"/>
        </pc:sldMkLst>
      </pc:sldChg>
      <pc:sldChg chg="modSp new del mod">
        <pc:chgData name="Gnanakumar Ganesan" userId="01c6304ab81ed45c" providerId="LiveId" clId="{F4835ED3-B51D-42CE-9328-A4F5FB0B7D33}" dt="2023-04-24T05:27:42.989" v="587" actId="47"/>
        <pc:sldMkLst>
          <pc:docMk/>
          <pc:sldMk cId="175123023" sldId="563"/>
        </pc:sldMkLst>
        <pc:spChg chg="mod">
          <ac:chgData name="Gnanakumar Ganesan" userId="01c6304ab81ed45c" providerId="LiveId" clId="{F4835ED3-B51D-42CE-9328-A4F5FB0B7D33}" dt="2023-04-20T05:08:38.740" v="436" actId="20577"/>
          <ac:spMkLst>
            <pc:docMk/>
            <pc:sldMk cId="175123023" sldId="563"/>
            <ac:spMk id="3" creationId="{CDA3AD4F-E57A-CB2B-A4A5-F3E752C9EE13}"/>
          </ac:spMkLst>
        </pc:spChg>
      </pc:sldChg>
      <pc:sldChg chg="del">
        <pc:chgData name="Gnanakumar Ganesan" userId="01c6304ab81ed45c" providerId="LiveId" clId="{F4835ED3-B51D-42CE-9328-A4F5FB0B7D33}" dt="2023-04-20T03:09:01.692" v="12" actId="47"/>
        <pc:sldMkLst>
          <pc:docMk/>
          <pc:sldMk cId="596003211" sldId="563"/>
        </pc:sldMkLst>
      </pc:sldChg>
      <pc:sldChg chg="del">
        <pc:chgData name="Gnanakumar Ganesan" userId="01c6304ab81ed45c" providerId="LiveId" clId="{F4835ED3-B51D-42CE-9328-A4F5FB0B7D33}" dt="2023-04-20T03:09:01.901" v="13" actId="47"/>
        <pc:sldMkLst>
          <pc:docMk/>
          <pc:sldMk cId="553174348" sldId="564"/>
        </pc:sldMkLst>
      </pc:sldChg>
      <pc:sldChg chg="addSp delSp modSp new del mod">
        <pc:chgData name="Gnanakumar Ganesan" userId="01c6304ab81ed45c" providerId="LiveId" clId="{F4835ED3-B51D-42CE-9328-A4F5FB0B7D33}" dt="2023-04-24T05:27:44.177" v="588" actId="47"/>
        <pc:sldMkLst>
          <pc:docMk/>
          <pc:sldMk cId="2414813451" sldId="564"/>
        </pc:sldMkLst>
        <pc:spChg chg="mod">
          <ac:chgData name="Gnanakumar Ganesan" userId="01c6304ab81ed45c" providerId="LiveId" clId="{F4835ED3-B51D-42CE-9328-A4F5FB0B7D33}" dt="2023-04-20T05:09:19.234" v="439" actId="2711"/>
          <ac:spMkLst>
            <pc:docMk/>
            <pc:sldMk cId="2414813451" sldId="564"/>
            <ac:spMk id="2" creationId="{63A5C93D-7365-5FA8-06DA-C26FA872A176}"/>
          </ac:spMkLst>
        </pc:spChg>
        <pc:spChg chg="del mod">
          <ac:chgData name="Gnanakumar Ganesan" userId="01c6304ab81ed45c" providerId="LiveId" clId="{F4835ED3-B51D-42CE-9328-A4F5FB0B7D33}" dt="2023-04-20T05:09:50.510" v="441" actId="22"/>
          <ac:spMkLst>
            <pc:docMk/>
            <pc:sldMk cId="2414813451" sldId="564"/>
            <ac:spMk id="3" creationId="{029155D2-D014-41F0-A43D-04A1AA70A0E1}"/>
          </ac:spMkLst>
        </pc:spChg>
        <pc:picChg chg="add mod ord">
          <ac:chgData name="Gnanakumar Ganesan" userId="01c6304ab81ed45c" providerId="LiveId" clId="{F4835ED3-B51D-42CE-9328-A4F5FB0B7D33}" dt="2023-04-20T05:09:50.510" v="441" actId="22"/>
          <ac:picMkLst>
            <pc:docMk/>
            <pc:sldMk cId="2414813451" sldId="564"/>
            <ac:picMk id="6" creationId="{1E0B72B7-3645-DBDF-8B99-E6C48C7469C5}"/>
          </ac:picMkLst>
        </pc:picChg>
      </pc:sldChg>
      <pc:sldChg chg="del">
        <pc:chgData name="Gnanakumar Ganesan" userId="01c6304ab81ed45c" providerId="LiveId" clId="{F4835ED3-B51D-42CE-9328-A4F5FB0B7D33}" dt="2023-04-20T03:09:02.165" v="14" actId="47"/>
        <pc:sldMkLst>
          <pc:docMk/>
          <pc:sldMk cId="104369955" sldId="565"/>
        </pc:sldMkLst>
      </pc:sldChg>
      <pc:sldChg chg="modSp new del mod">
        <pc:chgData name="Gnanakumar Ganesan" userId="01c6304ab81ed45c" providerId="LiveId" clId="{F4835ED3-B51D-42CE-9328-A4F5FB0B7D33}" dt="2023-04-24T05:27:45.531" v="589" actId="47"/>
        <pc:sldMkLst>
          <pc:docMk/>
          <pc:sldMk cId="2015337157" sldId="565"/>
        </pc:sldMkLst>
        <pc:spChg chg="mod">
          <ac:chgData name="Gnanakumar Ganesan" userId="01c6304ab81ed45c" providerId="LiveId" clId="{F4835ED3-B51D-42CE-9328-A4F5FB0B7D33}" dt="2023-04-20T05:10:44.312" v="448" actId="20577"/>
          <ac:spMkLst>
            <pc:docMk/>
            <pc:sldMk cId="2015337157" sldId="565"/>
            <ac:spMk id="3" creationId="{A371CA84-FEE9-E0A1-E32D-BE93C2E85FDE}"/>
          </ac:spMkLst>
        </pc:spChg>
      </pc:sldChg>
      <pc:sldChg chg="modSp new mod">
        <pc:chgData name="Gnanakumar Ganesan" userId="01c6304ab81ed45c" providerId="LiveId" clId="{F4835ED3-B51D-42CE-9328-A4F5FB0B7D33}" dt="2023-04-24T05:13:51.648" v="451" actId="123"/>
        <pc:sldMkLst>
          <pc:docMk/>
          <pc:sldMk cId="3194948729" sldId="566"/>
        </pc:sldMkLst>
        <pc:spChg chg="mod">
          <ac:chgData name="Gnanakumar Ganesan" userId="01c6304ab81ed45c" providerId="LiveId" clId="{F4835ED3-B51D-42CE-9328-A4F5FB0B7D33}" dt="2023-04-24T05:13:40.006" v="449"/>
          <ac:spMkLst>
            <pc:docMk/>
            <pc:sldMk cId="3194948729" sldId="566"/>
            <ac:spMk id="2" creationId="{37C854E1-49D8-06AA-1203-4654FB0F67A7}"/>
          </ac:spMkLst>
        </pc:spChg>
        <pc:spChg chg="mod">
          <ac:chgData name="Gnanakumar Ganesan" userId="01c6304ab81ed45c" providerId="LiveId" clId="{F4835ED3-B51D-42CE-9328-A4F5FB0B7D33}" dt="2023-04-24T05:13:51.648" v="451" actId="123"/>
          <ac:spMkLst>
            <pc:docMk/>
            <pc:sldMk cId="3194948729" sldId="566"/>
            <ac:spMk id="3" creationId="{1B51D8C1-A516-F890-AC8D-65E98529F483}"/>
          </ac:spMkLst>
        </pc:spChg>
      </pc:sldChg>
      <pc:sldChg chg="del">
        <pc:chgData name="Gnanakumar Ganesan" userId="01c6304ab81ed45c" providerId="LiveId" clId="{F4835ED3-B51D-42CE-9328-A4F5FB0B7D33}" dt="2023-04-20T03:09:02.355" v="15" actId="47"/>
        <pc:sldMkLst>
          <pc:docMk/>
          <pc:sldMk cId="3831716775" sldId="566"/>
        </pc:sldMkLst>
      </pc:sldChg>
      <pc:sldChg chg="modSp new mod">
        <pc:chgData name="Gnanakumar Ganesan" userId="01c6304ab81ed45c" providerId="LiveId" clId="{F4835ED3-B51D-42CE-9328-A4F5FB0B7D33}" dt="2023-04-25T03:26:12.110" v="726" actId="2711"/>
        <pc:sldMkLst>
          <pc:docMk/>
          <pc:sldMk cId="1479913941" sldId="567"/>
        </pc:sldMkLst>
        <pc:spChg chg="mod">
          <ac:chgData name="Gnanakumar Ganesan" userId="01c6304ab81ed45c" providerId="LiveId" clId="{F4835ED3-B51D-42CE-9328-A4F5FB0B7D33}" dt="2023-04-24T05:14:06.761" v="452"/>
          <ac:spMkLst>
            <pc:docMk/>
            <pc:sldMk cId="1479913941" sldId="567"/>
            <ac:spMk id="2" creationId="{698ED5D3-D4B2-C3E5-857F-A0FA66D3514E}"/>
          </ac:spMkLst>
        </pc:spChg>
        <pc:spChg chg="mod">
          <ac:chgData name="Gnanakumar Ganesan" userId="01c6304ab81ed45c" providerId="LiveId" clId="{F4835ED3-B51D-42CE-9328-A4F5FB0B7D33}" dt="2023-04-25T03:26:12.110" v="726" actId="2711"/>
          <ac:spMkLst>
            <pc:docMk/>
            <pc:sldMk cId="1479913941" sldId="567"/>
            <ac:spMk id="3" creationId="{A3CC4F8A-3BCE-DC56-B816-B1684B34EB79}"/>
          </ac:spMkLst>
        </pc:spChg>
      </pc:sldChg>
      <pc:sldChg chg="del">
        <pc:chgData name="Gnanakumar Ganesan" userId="01c6304ab81ed45c" providerId="LiveId" clId="{F4835ED3-B51D-42CE-9328-A4F5FB0B7D33}" dt="2023-04-20T03:09:02.620" v="16" actId="47"/>
        <pc:sldMkLst>
          <pc:docMk/>
          <pc:sldMk cId="3106268580" sldId="567"/>
        </pc:sldMkLst>
      </pc:sldChg>
      <pc:sldChg chg="modSp new mod">
        <pc:chgData name="Gnanakumar Ganesan" userId="01c6304ab81ed45c" providerId="LiveId" clId="{F4835ED3-B51D-42CE-9328-A4F5FB0B7D33}" dt="2023-04-24T05:14:35.480" v="455"/>
        <pc:sldMkLst>
          <pc:docMk/>
          <pc:sldMk cId="2110793488" sldId="568"/>
        </pc:sldMkLst>
        <pc:spChg chg="mod">
          <ac:chgData name="Gnanakumar Ganesan" userId="01c6304ab81ed45c" providerId="LiveId" clId="{F4835ED3-B51D-42CE-9328-A4F5FB0B7D33}" dt="2023-04-24T05:14:29.954" v="454"/>
          <ac:spMkLst>
            <pc:docMk/>
            <pc:sldMk cId="2110793488" sldId="568"/>
            <ac:spMk id="2" creationId="{998EB552-DB4F-A06E-588D-8356653ED479}"/>
          </ac:spMkLst>
        </pc:spChg>
        <pc:spChg chg="mod">
          <ac:chgData name="Gnanakumar Ganesan" userId="01c6304ab81ed45c" providerId="LiveId" clId="{F4835ED3-B51D-42CE-9328-A4F5FB0B7D33}" dt="2023-04-24T05:14:35.480" v="455"/>
          <ac:spMkLst>
            <pc:docMk/>
            <pc:sldMk cId="2110793488" sldId="568"/>
            <ac:spMk id="3" creationId="{5DDC71C6-8750-0CE4-D878-27175AEFD13E}"/>
          </ac:spMkLst>
        </pc:spChg>
      </pc:sldChg>
      <pc:sldChg chg="del">
        <pc:chgData name="Gnanakumar Ganesan" userId="01c6304ab81ed45c" providerId="LiveId" clId="{F4835ED3-B51D-42CE-9328-A4F5FB0B7D33}" dt="2023-04-20T03:09:02.851" v="17" actId="47"/>
        <pc:sldMkLst>
          <pc:docMk/>
          <pc:sldMk cId="3691212780" sldId="568"/>
        </pc:sldMkLst>
      </pc:sldChg>
      <pc:sldChg chg="del">
        <pc:chgData name="Gnanakumar Ganesan" userId="01c6304ab81ed45c" providerId="LiveId" clId="{F4835ED3-B51D-42CE-9328-A4F5FB0B7D33}" dt="2023-04-20T03:09:03.075" v="18" actId="47"/>
        <pc:sldMkLst>
          <pc:docMk/>
          <pc:sldMk cId="2120720089" sldId="569"/>
        </pc:sldMkLst>
      </pc:sldChg>
      <pc:sldChg chg="modSp new mod">
        <pc:chgData name="Gnanakumar Ganesan" userId="01c6304ab81ed45c" providerId="LiveId" clId="{F4835ED3-B51D-42CE-9328-A4F5FB0B7D33}" dt="2023-04-24T05:14:54.015" v="457"/>
        <pc:sldMkLst>
          <pc:docMk/>
          <pc:sldMk cId="2292111773" sldId="569"/>
        </pc:sldMkLst>
        <pc:spChg chg="mod">
          <ac:chgData name="Gnanakumar Ganesan" userId="01c6304ab81ed45c" providerId="LiveId" clId="{F4835ED3-B51D-42CE-9328-A4F5FB0B7D33}" dt="2023-04-24T05:14:48.350" v="456"/>
          <ac:spMkLst>
            <pc:docMk/>
            <pc:sldMk cId="2292111773" sldId="569"/>
            <ac:spMk id="2" creationId="{CD431E1B-6D0A-8625-0782-4233AAD7A75F}"/>
          </ac:spMkLst>
        </pc:spChg>
        <pc:spChg chg="mod">
          <ac:chgData name="Gnanakumar Ganesan" userId="01c6304ab81ed45c" providerId="LiveId" clId="{F4835ED3-B51D-42CE-9328-A4F5FB0B7D33}" dt="2023-04-24T05:14:54.015" v="457"/>
          <ac:spMkLst>
            <pc:docMk/>
            <pc:sldMk cId="2292111773" sldId="569"/>
            <ac:spMk id="3" creationId="{7200E7B6-9B15-7701-7754-F44115CA55FE}"/>
          </ac:spMkLst>
        </pc:spChg>
      </pc:sldChg>
      <pc:sldChg chg="addSp modSp new mod">
        <pc:chgData name="Gnanakumar Ganesan" userId="01c6304ab81ed45c" providerId="LiveId" clId="{F4835ED3-B51D-42CE-9328-A4F5FB0B7D33}" dt="2023-04-24T05:15:14.322" v="460" actId="1076"/>
        <pc:sldMkLst>
          <pc:docMk/>
          <pc:sldMk cId="1515604860" sldId="570"/>
        </pc:sldMkLst>
        <pc:spChg chg="mod">
          <ac:chgData name="Gnanakumar Ganesan" userId="01c6304ab81ed45c" providerId="LiveId" clId="{F4835ED3-B51D-42CE-9328-A4F5FB0B7D33}" dt="2023-04-24T05:15:06.535" v="458"/>
          <ac:spMkLst>
            <pc:docMk/>
            <pc:sldMk cId="1515604860" sldId="570"/>
            <ac:spMk id="2" creationId="{E9385FE2-541D-3E42-2490-8B2D84A2AB10}"/>
          </ac:spMkLst>
        </pc:spChg>
        <pc:picChg chg="add mod">
          <ac:chgData name="Gnanakumar Ganesan" userId="01c6304ab81ed45c" providerId="LiveId" clId="{F4835ED3-B51D-42CE-9328-A4F5FB0B7D33}" dt="2023-04-24T05:15:14.322" v="460" actId="1076"/>
          <ac:picMkLst>
            <pc:docMk/>
            <pc:sldMk cId="1515604860" sldId="570"/>
            <ac:picMk id="5" creationId="{2EFB61EA-817B-E65E-EC72-B1C3A48E9D5E}"/>
          </ac:picMkLst>
        </pc:picChg>
      </pc:sldChg>
      <pc:sldChg chg="del">
        <pc:chgData name="Gnanakumar Ganesan" userId="01c6304ab81ed45c" providerId="LiveId" clId="{F4835ED3-B51D-42CE-9328-A4F5FB0B7D33}" dt="2023-04-20T03:09:03.323" v="19" actId="47"/>
        <pc:sldMkLst>
          <pc:docMk/>
          <pc:sldMk cId="1153239194" sldId="571"/>
        </pc:sldMkLst>
      </pc:sldChg>
      <pc:sldChg chg="addSp delSp modSp new del mod">
        <pc:chgData name="Gnanakumar Ganesan" userId="01c6304ab81ed45c" providerId="LiveId" clId="{F4835ED3-B51D-42CE-9328-A4F5FB0B7D33}" dt="2023-04-24T05:27:39.553" v="578" actId="47"/>
        <pc:sldMkLst>
          <pc:docMk/>
          <pc:sldMk cId="2477569543" sldId="571"/>
        </pc:sldMkLst>
        <pc:spChg chg="del">
          <ac:chgData name="Gnanakumar Ganesan" userId="01c6304ab81ed45c" providerId="LiveId" clId="{F4835ED3-B51D-42CE-9328-A4F5FB0B7D33}" dt="2023-04-20T04:47:52.028" v="293" actId="22"/>
          <ac:spMkLst>
            <pc:docMk/>
            <pc:sldMk cId="2477569543" sldId="571"/>
            <ac:spMk id="3" creationId="{73BAC254-C4C6-1E85-6565-390A4864F00A}"/>
          </ac:spMkLst>
        </pc:spChg>
        <pc:picChg chg="add mod ord">
          <ac:chgData name="Gnanakumar Ganesan" userId="01c6304ab81ed45c" providerId="LiveId" clId="{F4835ED3-B51D-42CE-9328-A4F5FB0B7D33}" dt="2023-04-20T04:47:52.028" v="293" actId="22"/>
          <ac:picMkLst>
            <pc:docMk/>
            <pc:sldMk cId="2477569543" sldId="571"/>
            <ac:picMk id="6" creationId="{D8B68260-490A-EADB-DAAD-311E951A4CBA}"/>
          </ac:picMkLst>
        </pc:picChg>
      </pc:sldChg>
      <pc:sldChg chg="modSp new mod">
        <pc:chgData name="Gnanakumar Ganesan" userId="01c6304ab81ed45c" providerId="LiveId" clId="{F4835ED3-B51D-42CE-9328-A4F5FB0B7D33}" dt="2023-04-24T05:16:55.514" v="500"/>
        <pc:sldMkLst>
          <pc:docMk/>
          <pc:sldMk cId="2589972522" sldId="572"/>
        </pc:sldMkLst>
        <pc:spChg chg="mod">
          <ac:chgData name="Gnanakumar Ganesan" userId="01c6304ab81ed45c" providerId="LiveId" clId="{F4835ED3-B51D-42CE-9328-A4F5FB0B7D33}" dt="2023-04-24T05:16:47.445" v="499"/>
          <ac:spMkLst>
            <pc:docMk/>
            <pc:sldMk cId="2589972522" sldId="572"/>
            <ac:spMk id="2" creationId="{02B5F08E-FF87-AE70-245E-DDD422F21EB2}"/>
          </ac:spMkLst>
        </pc:spChg>
        <pc:spChg chg="mod">
          <ac:chgData name="Gnanakumar Ganesan" userId="01c6304ab81ed45c" providerId="LiveId" clId="{F4835ED3-B51D-42CE-9328-A4F5FB0B7D33}" dt="2023-04-24T05:16:55.514" v="500"/>
          <ac:spMkLst>
            <pc:docMk/>
            <pc:sldMk cId="2589972522" sldId="572"/>
            <ac:spMk id="3" creationId="{7B3FA7BE-DC77-EF20-3FD0-9C2659B46621}"/>
          </ac:spMkLst>
        </pc:spChg>
      </pc:sldChg>
      <pc:sldChg chg="del">
        <pc:chgData name="Gnanakumar Ganesan" userId="01c6304ab81ed45c" providerId="LiveId" clId="{F4835ED3-B51D-42CE-9328-A4F5FB0B7D33}" dt="2023-04-20T03:09:03.577" v="20" actId="47"/>
        <pc:sldMkLst>
          <pc:docMk/>
          <pc:sldMk cId="4244889175" sldId="572"/>
        </pc:sldMkLst>
      </pc:sldChg>
      <pc:sldChg chg="addSp delSp modSp new mod">
        <pc:chgData name="Gnanakumar Ganesan" userId="01c6304ab81ed45c" providerId="LiveId" clId="{F4835ED3-B51D-42CE-9328-A4F5FB0B7D33}" dt="2023-04-24T05:17:22.479" v="502"/>
        <pc:sldMkLst>
          <pc:docMk/>
          <pc:sldMk cId="583677981" sldId="573"/>
        </pc:sldMkLst>
        <pc:spChg chg="mod">
          <ac:chgData name="Gnanakumar Ganesan" userId="01c6304ab81ed45c" providerId="LiveId" clId="{F4835ED3-B51D-42CE-9328-A4F5FB0B7D33}" dt="2023-04-24T05:17:15.951" v="501"/>
          <ac:spMkLst>
            <pc:docMk/>
            <pc:sldMk cId="583677981" sldId="573"/>
            <ac:spMk id="2" creationId="{2C86C682-4F3C-7709-B526-F171F6FF32E1}"/>
          </ac:spMkLst>
        </pc:spChg>
        <pc:spChg chg="del">
          <ac:chgData name="Gnanakumar Ganesan" userId="01c6304ab81ed45c" providerId="LiveId" clId="{F4835ED3-B51D-42CE-9328-A4F5FB0B7D33}" dt="2023-04-24T05:17:22.479" v="502"/>
          <ac:spMkLst>
            <pc:docMk/>
            <pc:sldMk cId="583677981" sldId="573"/>
            <ac:spMk id="3" creationId="{7B5DD8BC-1FBF-7F22-73DE-7027400DEEAF}"/>
          </ac:spMkLst>
        </pc:spChg>
        <pc:picChg chg="add mod">
          <ac:chgData name="Gnanakumar Ganesan" userId="01c6304ab81ed45c" providerId="LiveId" clId="{F4835ED3-B51D-42CE-9328-A4F5FB0B7D33}" dt="2023-04-24T05:17:22.479" v="502"/>
          <ac:picMkLst>
            <pc:docMk/>
            <pc:sldMk cId="583677981" sldId="573"/>
            <ac:picMk id="5" creationId="{2FCA5F09-D96E-13C5-97B9-DAAF8BF66C20}"/>
          </ac:picMkLst>
        </pc:picChg>
      </pc:sldChg>
      <pc:sldChg chg="del">
        <pc:chgData name="Gnanakumar Ganesan" userId="01c6304ab81ed45c" providerId="LiveId" clId="{F4835ED3-B51D-42CE-9328-A4F5FB0B7D33}" dt="2023-04-20T03:09:03.814" v="21" actId="47"/>
        <pc:sldMkLst>
          <pc:docMk/>
          <pc:sldMk cId="1018491368" sldId="573"/>
        </pc:sldMkLst>
      </pc:sldChg>
      <pc:sldChg chg="modSp new mod">
        <pc:chgData name="Gnanakumar Ganesan" userId="01c6304ab81ed45c" providerId="LiveId" clId="{F4835ED3-B51D-42CE-9328-A4F5FB0B7D33}" dt="2023-04-25T03:28:10.584" v="728" actId="2711"/>
        <pc:sldMkLst>
          <pc:docMk/>
          <pc:sldMk cId="854169060" sldId="574"/>
        </pc:sldMkLst>
        <pc:spChg chg="mod">
          <ac:chgData name="Gnanakumar Ganesan" userId="01c6304ab81ed45c" providerId="LiveId" clId="{F4835ED3-B51D-42CE-9328-A4F5FB0B7D33}" dt="2023-04-24T05:17:36.936" v="503"/>
          <ac:spMkLst>
            <pc:docMk/>
            <pc:sldMk cId="854169060" sldId="574"/>
            <ac:spMk id="2" creationId="{95AADCBC-89B3-A466-EF5D-0DF85CB70D85}"/>
          </ac:spMkLst>
        </pc:spChg>
        <pc:spChg chg="mod">
          <ac:chgData name="Gnanakumar Ganesan" userId="01c6304ab81ed45c" providerId="LiveId" clId="{F4835ED3-B51D-42CE-9328-A4F5FB0B7D33}" dt="2023-04-25T03:28:10.584" v="728" actId="2711"/>
          <ac:spMkLst>
            <pc:docMk/>
            <pc:sldMk cId="854169060" sldId="574"/>
            <ac:spMk id="3" creationId="{EE1E034F-EFDC-9E20-6AF3-6F2A2E990010}"/>
          </ac:spMkLst>
        </pc:spChg>
      </pc:sldChg>
      <pc:sldChg chg="del">
        <pc:chgData name="Gnanakumar Ganesan" userId="01c6304ab81ed45c" providerId="LiveId" clId="{F4835ED3-B51D-42CE-9328-A4F5FB0B7D33}" dt="2023-04-20T03:09:04.124" v="22" actId="47"/>
        <pc:sldMkLst>
          <pc:docMk/>
          <pc:sldMk cId="1644662906" sldId="574"/>
        </pc:sldMkLst>
      </pc:sldChg>
      <pc:sldChg chg="modSp new mod">
        <pc:chgData name="Gnanakumar Ganesan" userId="01c6304ab81ed45c" providerId="LiveId" clId="{F4835ED3-B51D-42CE-9328-A4F5FB0B7D33}" dt="2023-04-25T03:28:22.856" v="729" actId="2711"/>
        <pc:sldMkLst>
          <pc:docMk/>
          <pc:sldMk cId="2473641634" sldId="575"/>
        </pc:sldMkLst>
        <pc:spChg chg="mod">
          <ac:chgData name="Gnanakumar Ganesan" userId="01c6304ab81ed45c" providerId="LiveId" clId="{F4835ED3-B51D-42CE-9328-A4F5FB0B7D33}" dt="2023-04-24T05:18:04.107" v="505"/>
          <ac:spMkLst>
            <pc:docMk/>
            <pc:sldMk cId="2473641634" sldId="575"/>
            <ac:spMk id="2" creationId="{D82EFF68-B6BA-593E-3552-8617176B1F69}"/>
          </ac:spMkLst>
        </pc:spChg>
        <pc:spChg chg="mod">
          <ac:chgData name="Gnanakumar Ganesan" userId="01c6304ab81ed45c" providerId="LiveId" clId="{F4835ED3-B51D-42CE-9328-A4F5FB0B7D33}" dt="2023-04-25T03:28:22.856" v="729" actId="2711"/>
          <ac:spMkLst>
            <pc:docMk/>
            <pc:sldMk cId="2473641634" sldId="575"/>
            <ac:spMk id="3" creationId="{1FF570A7-E589-CCED-AD6B-2FA6B893E2A4}"/>
          </ac:spMkLst>
        </pc:spChg>
      </pc:sldChg>
      <pc:sldChg chg="del">
        <pc:chgData name="Gnanakumar Ganesan" userId="01c6304ab81ed45c" providerId="LiveId" clId="{F4835ED3-B51D-42CE-9328-A4F5FB0B7D33}" dt="2023-04-20T03:09:04.343" v="23" actId="47"/>
        <pc:sldMkLst>
          <pc:docMk/>
          <pc:sldMk cId="3819223235" sldId="575"/>
        </pc:sldMkLst>
      </pc:sldChg>
      <pc:sldChg chg="modSp new mod">
        <pc:chgData name="Gnanakumar Ganesan" userId="01c6304ab81ed45c" providerId="LiveId" clId="{F4835ED3-B51D-42CE-9328-A4F5FB0B7D33}" dt="2023-04-24T05:18:54.598" v="511" actId="2711"/>
        <pc:sldMkLst>
          <pc:docMk/>
          <pc:sldMk cId="1286123610" sldId="576"/>
        </pc:sldMkLst>
        <pc:spChg chg="mod">
          <ac:chgData name="Gnanakumar Ganesan" userId="01c6304ab81ed45c" providerId="LiveId" clId="{F4835ED3-B51D-42CE-9328-A4F5FB0B7D33}" dt="2023-04-24T05:18:32.927" v="508"/>
          <ac:spMkLst>
            <pc:docMk/>
            <pc:sldMk cId="1286123610" sldId="576"/>
            <ac:spMk id="2" creationId="{50598921-937E-7811-B530-F4C43479123A}"/>
          </ac:spMkLst>
        </pc:spChg>
        <pc:spChg chg="mod">
          <ac:chgData name="Gnanakumar Ganesan" userId="01c6304ab81ed45c" providerId="LiveId" clId="{F4835ED3-B51D-42CE-9328-A4F5FB0B7D33}" dt="2023-04-24T05:18:54.598" v="511" actId="2711"/>
          <ac:spMkLst>
            <pc:docMk/>
            <pc:sldMk cId="1286123610" sldId="576"/>
            <ac:spMk id="3" creationId="{F5C7079F-11DA-66FB-3C19-79C18944FA00}"/>
          </ac:spMkLst>
        </pc:spChg>
      </pc:sldChg>
      <pc:sldChg chg="del">
        <pc:chgData name="Gnanakumar Ganesan" userId="01c6304ab81ed45c" providerId="LiveId" clId="{F4835ED3-B51D-42CE-9328-A4F5FB0B7D33}" dt="2023-04-20T03:09:04.559" v="24" actId="47"/>
        <pc:sldMkLst>
          <pc:docMk/>
          <pc:sldMk cId="2239241032" sldId="576"/>
        </pc:sldMkLst>
      </pc:sldChg>
      <pc:sldChg chg="modSp new mod">
        <pc:chgData name="Gnanakumar Ganesan" userId="01c6304ab81ed45c" providerId="LiveId" clId="{F4835ED3-B51D-42CE-9328-A4F5FB0B7D33}" dt="2023-04-24T05:19:27.430" v="514" actId="2711"/>
        <pc:sldMkLst>
          <pc:docMk/>
          <pc:sldMk cId="154388733" sldId="577"/>
        </pc:sldMkLst>
        <pc:spChg chg="mod">
          <ac:chgData name="Gnanakumar Ganesan" userId="01c6304ab81ed45c" providerId="LiveId" clId="{F4835ED3-B51D-42CE-9328-A4F5FB0B7D33}" dt="2023-04-24T05:19:13.877" v="512"/>
          <ac:spMkLst>
            <pc:docMk/>
            <pc:sldMk cId="154388733" sldId="577"/>
            <ac:spMk id="2" creationId="{951040FE-0A65-56B9-DB05-46565B03B5F7}"/>
          </ac:spMkLst>
        </pc:spChg>
        <pc:spChg chg="mod">
          <ac:chgData name="Gnanakumar Ganesan" userId="01c6304ab81ed45c" providerId="LiveId" clId="{F4835ED3-B51D-42CE-9328-A4F5FB0B7D33}" dt="2023-04-24T05:19:27.430" v="514" actId="2711"/>
          <ac:spMkLst>
            <pc:docMk/>
            <pc:sldMk cId="154388733" sldId="577"/>
            <ac:spMk id="3" creationId="{A88E312A-2C27-8354-B787-B41C19C7A666}"/>
          </ac:spMkLst>
        </pc:spChg>
      </pc:sldChg>
      <pc:sldChg chg="del">
        <pc:chgData name="Gnanakumar Ganesan" userId="01c6304ab81ed45c" providerId="LiveId" clId="{F4835ED3-B51D-42CE-9328-A4F5FB0B7D33}" dt="2023-04-20T03:09:04.838" v="25" actId="47"/>
        <pc:sldMkLst>
          <pc:docMk/>
          <pc:sldMk cId="3739818916" sldId="577"/>
        </pc:sldMkLst>
      </pc:sldChg>
      <pc:sldChg chg="modSp new mod">
        <pc:chgData name="Gnanakumar Ganesan" userId="01c6304ab81ed45c" providerId="LiveId" clId="{F4835ED3-B51D-42CE-9328-A4F5FB0B7D33}" dt="2023-04-24T05:19:59.001" v="517" actId="2711"/>
        <pc:sldMkLst>
          <pc:docMk/>
          <pc:sldMk cId="903493911" sldId="578"/>
        </pc:sldMkLst>
        <pc:spChg chg="mod">
          <ac:chgData name="Gnanakumar Ganesan" userId="01c6304ab81ed45c" providerId="LiveId" clId="{F4835ED3-B51D-42CE-9328-A4F5FB0B7D33}" dt="2023-04-24T05:19:44.950" v="515"/>
          <ac:spMkLst>
            <pc:docMk/>
            <pc:sldMk cId="903493911" sldId="578"/>
            <ac:spMk id="2" creationId="{91F8E683-9263-045A-4884-E91E036495F6}"/>
          </ac:spMkLst>
        </pc:spChg>
        <pc:spChg chg="mod">
          <ac:chgData name="Gnanakumar Ganesan" userId="01c6304ab81ed45c" providerId="LiveId" clId="{F4835ED3-B51D-42CE-9328-A4F5FB0B7D33}" dt="2023-04-24T05:19:59.001" v="517" actId="2711"/>
          <ac:spMkLst>
            <pc:docMk/>
            <pc:sldMk cId="903493911" sldId="578"/>
            <ac:spMk id="3" creationId="{44AD4C9F-E90B-1F48-7143-6D67A99E2B75}"/>
          </ac:spMkLst>
        </pc:spChg>
      </pc:sldChg>
      <pc:sldChg chg="del">
        <pc:chgData name="Gnanakumar Ganesan" userId="01c6304ab81ed45c" providerId="LiveId" clId="{F4835ED3-B51D-42CE-9328-A4F5FB0B7D33}" dt="2023-04-20T03:09:05.060" v="26" actId="47"/>
        <pc:sldMkLst>
          <pc:docMk/>
          <pc:sldMk cId="2379013753" sldId="578"/>
        </pc:sldMkLst>
      </pc:sldChg>
      <pc:sldChg chg="modSp new mod">
        <pc:chgData name="Gnanakumar Ganesan" userId="01c6304ab81ed45c" providerId="LiveId" clId="{F4835ED3-B51D-42CE-9328-A4F5FB0B7D33}" dt="2023-04-24T05:20:19.845" v="519"/>
        <pc:sldMkLst>
          <pc:docMk/>
          <pc:sldMk cId="865983949" sldId="579"/>
        </pc:sldMkLst>
        <pc:spChg chg="mod">
          <ac:chgData name="Gnanakumar Ganesan" userId="01c6304ab81ed45c" providerId="LiveId" clId="{F4835ED3-B51D-42CE-9328-A4F5FB0B7D33}" dt="2023-04-24T05:20:13.433" v="518"/>
          <ac:spMkLst>
            <pc:docMk/>
            <pc:sldMk cId="865983949" sldId="579"/>
            <ac:spMk id="2" creationId="{76596772-8719-3210-48E5-912D0FF0DAD4}"/>
          </ac:spMkLst>
        </pc:spChg>
        <pc:spChg chg="mod">
          <ac:chgData name="Gnanakumar Ganesan" userId="01c6304ab81ed45c" providerId="LiveId" clId="{F4835ED3-B51D-42CE-9328-A4F5FB0B7D33}" dt="2023-04-24T05:20:19.845" v="519"/>
          <ac:spMkLst>
            <pc:docMk/>
            <pc:sldMk cId="865983949" sldId="579"/>
            <ac:spMk id="3" creationId="{439213FA-9B4A-09EA-8758-F90404C677BF}"/>
          </ac:spMkLst>
        </pc:spChg>
      </pc:sldChg>
      <pc:sldChg chg="del">
        <pc:chgData name="Gnanakumar Ganesan" userId="01c6304ab81ed45c" providerId="LiveId" clId="{F4835ED3-B51D-42CE-9328-A4F5FB0B7D33}" dt="2023-04-20T03:09:05.312" v="27" actId="47"/>
        <pc:sldMkLst>
          <pc:docMk/>
          <pc:sldMk cId="3292681862" sldId="580"/>
        </pc:sldMkLst>
      </pc:sldChg>
      <pc:sldChg chg="modSp new mod">
        <pc:chgData name="Gnanakumar Ganesan" userId="01c6304ab81ed45c" providerId="LiveId" clId="{F4835ED3-B51D-42CE-9328-A4F5FB0B7D33}" dt="2023-04-24T05:20:48.340" v="522" actId="2711"/>
        <pc:sldMkLst>
          <pc:docMk/>
          <pc:sldMk cId="3387884218" sldId="580"/>
        </pc:sldMkLst>
        <pc:spChg chg="mod">
          <ac:chgData name="Gnanakumar Ganesan" userId="01c6304ab81ed45c" providerId="LiveId" clId="{F4835ED3-B51D-42CE-9328-A4F5FB0B7D33}" dt="2023-04-24T05:20:33.683" v="520"/>
          <ac:spMkLst>
            <pc:docMk/>
            <pc:sldMk cId="3387884218" sldId="580"/>
            <ac:spMk id="2" creationId="{17AAC2A6-3AC9-BFAD-F54A-49346E71E082}"/>
          </ac:spMkLst>
        </pc:spChg>
        <pc:spChg chg="mod">
          <ac:chgData name="Gnanakumar Ganesan" userId="01c6304ab81ed45c" providerId="LiveId" clId="{F4835ED3-B51D-42CE-9328-A4F5FB0B7D33}" dt="2023-04-24T05:20:48.340" v="522" actId="2711"/>
          <ac:spMkLst>
            <pc:docMk/>
            <pc:sldMk cId="3387884218" sldId="580"/>
            <ac:spMk id="3" creationId="{66051B1D-D570-F7DD-59A6-D0FC4F7A1017}"/>
          </ac:spMkLst>
        </pc:spChg>
      </pc:sldChg>
      <pc:sldChg chg="del">
        <pc:chgData name="Gnanakumar Ganesan" userId="01c6304ab81ed45c" providerId="LiveId" clId="{F4835ED3-B51D-42CE-9328-A4F5FB0B7D33}" dt="2023-04-20T03:09:05.683" v="28" actId="47"/>
        <pc:sldMkLst>
          <pc:docMk/>
          <pc:sldMk cId="42941363" sldId="581"/>
        </pc:sldMkLst>
      </pc:sldChg>
      <pc:sldChg chg="modSp new mod">
        <pc:chgData name="Gnanakumar Ganesan" userId="01c6304ab81ed45c" providerId="LiveId" clId="{F4835ED3-B51D-42CE-9328-A4F5FB0B7D33}" dt="2023-04-24T05:21:09.761" v="524"/>
        <pc:sldMkLst>
          <pc:docMk/>
          <pc:sldMk cId="4104997168" sldId="581"/>
        </pc:sldMkLst>
        <pc:spChg chg="mod">
          <ac:chgData name="Gnanakumar Ganesan" userId="01c6304ab81ed45c" providerId="LiveId" clId="{F4835ED3-B51D-42CE-9328-A4F5FB0B7D33}" dt="2023-04-24T05:21:01.750" v="523"/>
          <ac:spMkLst>
            <pc:docMk/>
            <pc:sldMk cId="4104997168" sldId="581"/>
            <ac:spMk id="2" creationId="{B087CB62-EFCC-8EDE-1FF9-F89DA0568656}"/>
          </ac:spMkLst>
        </pc:spChg>
        <pc:spChg chg="mod">
          <ac:chgData name="Gnanakumar Ganesan" userId="01c6304ab81ed45c" providerId="LiveId" clId="{F4835ED3-B51D-42CE-9328-A4F5FB0B7D33}" dt="2023-04-24T05:21:09.761" v="524"/>
          <ac:spMkLst>
            <pc:docMk/>
            <pc:sldMk cId="4104997168" sldId="581"/>
            <ac:spMk id="3" creationId="{028A9BA0-3F46-87C0-7B23-B1777077D43C}"/>
          </ac:spMkLst>
        </pc:spChg>
      </pc:sldChg>
      <pc:sldChg chg="del">
        <pc:chgData name="Gnanakumar Ganesan" userId="01c6304ab81ed45c" providerId="LiveId" clId="{F4835ED3-B51D-42CE-9328-A4F5FB0B7D33}" dt="2023-04-20T03:09:06.036" v="29" actId="47"/>
        <pc:sldMkLst>
          <pc:docMk/>
          <pc:sldMk cId="2952955667" sldId="582"/>
        </pc:sldMkLst>
      </pc:sldChg>
      <pc:sldChg chg="modSp new mod">
        <pc:chgData name="Gnanakumar Ganesan" userId="01c6304ab81ed45c" providerId="LiveId" clId="{F4835ED3-B51D-42CE-9328-A4F5FB0B7D33}" dt="2023-04-24T05:21:38.471" v="527" actId="2711"/>
        <pc:sldMkLst>
          <pc:docMk/>
          <pc:sldMk cId="4203850730" sldId="582"/>
        </pc:sldMkLst>
        <pc:spChg chg="mod">
          <ac:chgData name="Gnanakumar Ganesan" userId="01c6304ab81ed45c" providerId="LiveId" clId="{F4835ED3-B51D-42CE-9328-A4F5FB0B7D33}" dt="2023-04-24T05:21:24.546" v="525"/>
          <ac:spMkLst>
            <pc:docMk/>
            <pc:sldMk cId="4203850730" sldId="582"/>
            <ac:spMk id="2" creationId="{481CDED5-D0BB-5D57-B9CD-AC1C25235E09}"/>
          </ac:spMkLst>
        </pc:spChg>
        <pc:spChg chg="mod">
          <ac:chgData name="Gnanakumar Ganesan" userId="01c6304ab81ed45c" providerId="LiveId" clId="{F4835ED3-B51D-42CE-9328-A4F5FB0B7D33}" dt="2023-04-24T05:21:38.471" v="527" actId="2711"/>
          <ac:spMkLst>
            <pc:docMk/>
            <pc:sldMk cId="4203850730" sldId="582"/>
            <ac:spMk id="3" creationId="{DF142221-F70E-685E-16C7-139155E83EBB}"/>
          </ac:spMkLst>
        </pc:spChg>
      </pc:sldChg>
      <pc:sldChg chg="del">
        <pc:chgData name="Gnanakumar Ganesan" userId="01c6304ab81ed45c" providerId="LiveId" clId="{F4835ED3-B51D-42CE-9328-A4F5FB0B7D33}" dt="2023-04-20T03:09:06.308" v="30" actId="47"/>
        <pc:sldMkLst>
          <pc:docMk/>
          <pc:sldMk cId="2072790484" sldId="583"/>
        </pc:sldMkLst>
      </pc:sldChg>
      <pc:sldChg chg="modSp new mod">
        <pc:chgData name="Gnanakumar Ganesan" userId="01c6304ab81ed45c" providerId="LiveId" clId="{F4835ED3-B51D-42CE-9328-A4F5FB0B7D33}" dt="2023-04-24T05:22:07.358" v="529"/>
        <pc:sldMkLst>
          <pc:docMk/>
          <pc:sldMk cId="2310506672" sldId="583"/>
        </pc:sldMkLst>
        <pc:spChg chg="mod">
          <ac:chgData name="Gnanakumar Ganesan" userId="01c6304ab81ed45c" providerId="LiveId" clId="{F4835ED3-B51D-42CE-9328-A4F5FB0B7D33}" dt="2023-04-24T05:22:00.709" v="528"/>
          <ac:spMkLst>
            <pc:docMk/>
            <pc:sldMk cId="2310506672" sldId="583"/>
            <ac:spMk id="2" creationId="{F625C768-5DBA-8CC6-D476-C4E985BAE9B8}"/>
          </ac:spMkLst>
        </pc:spChg>
        <pc:spChg chg="mod">
          <ac:chgData name="Gnanakumar Ganesan" userId="01c6304ab81ed45c" providerId="LiveId" clId="{F4835ED3-B51D-42CE-9328-A4F5FB0B7D33}" dt="2023-04-24T05:22:07.358" v="529"/>
          <ac:spMkLst>
            <pc:docMk/>
            <pc:sldMk cId="2310506672" sldId="583"/>
            <ac:spMk id="3" creationId="{D967814D-89E4-52E6-3D6A-3A025BFB352E}"/>
          </ac:spMkLst>
        </pc:spChg>
      </pc:sldChg>
      <pc:sldChg chg="del">
        <pc:chgData name="Gnanakumar Ganesan" userId="01c6304ab81ed45c" providerId="LiveId" clId="{F4835ED3-B51D-42CE-9328-A4F5FB0B7D33}" dt="2023-04-20T03:09:06.624" v="31" actId="47"/>
        <pc:sldMkLst>
          <pc:docMk/>
          <pc:sldMk cId="533192843" sldId="584"/>
        </pc:sldMkLst>
      </pc:sldChg>
      <pc:sldChg chg="modSp new mod">
        <pc:chgData name="Gnanakumar Ganesan" userId="01c6304ab81ed45c" providerId="LiveId" clId="{F4835ED3-B51D-42CE-9328-A4F5FB0B7D33}" dt="2023-04-24T05:22:35.799" v="532" actId="2711"/>
        <pc:sldMkLst>
          <pc:docMk/>
          <pc:sldMk cId="791887586" sldId="584"/>
        </pc:sldMkLst>
        <pc:spChg chg="mod">
          <ac:chgData name="Gnanakumar Ganesan" userId="01c6304ab81ed45c" providerId="LiveId" clId="{F4835ED3-B51D-42CE-9328-A4F5FB0B7D33}" dt="2023-04-24T05:22:20.513" v="530"/>
          <ac:spMkLst>
            <pc:docMk/>
            <pc:sldMk cId="791887586" sldId="584"/>
            <ac:spMk id="2" creationId="{9FBD3B6A-E885-3BCF-40AC-DB056EBCB9F9}"/>
          </ac:spMkLst>
        </pc:spChg>
        <pc:spChg chg="mod">
          <ac:chgData name="Gnanakumar Ganesan" userId="01c6304ab81ed45c" providerId="LiveId" clId="{F4835ED3-B51D-42CE-9328-A4F5FB0B7D33}" dt="2023-04-24T05:22:35.799" v="532" actId="2711"/>
          <ac:spMkLst>
            <pc:docMk/>
            <pc:sldMk cId="791887586" sldId="584"/>
            <ac:spMk id="3" creationId="{D5F00FCC-F2F7-DB4C-FC09-965686B0ECD4}"/>
          </ac:spMkLst>
        </pc:spChg>
      </pc:sldChg>
      <pc:sldChg chg="modSp new mod">
        <pc:chgData name="Gnanakumar Ganesan" userId="01c6304ab81ed45c" providerId="LiveId" clId="{F4835ED3-B51D-42CE-9328-A4F5FB0B7D33}" dt="2023-04-24T05:23:22.596" v="536" actId="2711"/>
        <pc:sldMkLst>
          <pc:docMk/>
          <pc:sldMk cId="3592871238" sldId="585"/>
        </pc:sldMkLst>
        <pc:spChg chg="mod">
          <ac:chgData name="Gnanakumar Ganesan" userId="01c6304ab81ed45c" providerId="LiveId" clId="{F4835ED3-B51D-42CE-9328-A4F5FB0B7D33}" dt="2023-04-24T05:23:08.591" v="533"/>
          <ac:spMkLst>
            <pc:docMk/>
            <pc:sldMk cId="3592871238" sldId="585"/>
            <ac:spMk id="2" creationId="{5A399C6F-03E8-871C-A218-72414B7E0507}"/>
          </ac:spMkLst>
        </pc:spChg>
        <pc:spChg chg="mod">
          <ac:chgData name="Gnanakumar Ganesan" userId="01c6304ab81ed45c" providerId="LiveId" clId="{F4835ED3-B51D-42CE-9328-A4F5FB0B7D33}" dt="2023-04-24T05:23:22.596" v="536" actId="2711"/>
          <ac:spMkLst>
            <pc:docMk/>
            <pc:sldMk cId="3592871238" sldId="585"/>
            <ac:spMk id="3" creationId="{CEBC3ADD-C8D8-FEDF-1A0A-804B36F542D3}"/>
          </ac:spMkLst>
        </pc:spChg>
      </pc:sldChg>
      <pc:sldChg chg="del">
        <pc:chgData name="Gnanakumar Ganesan" userId="01c6304ab81ed45c" providerId="LiveId" clId="{F4835ED3-B51D-42CE-9328-A4F5FB0B7D33}" dt="2023-04-20T03:09:06.935" v="32" actId="47"/>
        <pc:sldMkLst>
          <pc:docMk/>
          <pc:sldMk cId="3607060007" sldId="585"/>
        </pc:sldMkLst>
      </pc:sldChg>
      <pc:sldChg chg="modSp new mod">
        <pc:chgData name="Gnanakumar Ganesan" userId="01c6304ab81ed45c" providerId="LiveId" clId="{F4835ED3-B51D-42CE-9328-A4F5FB0B7D33}" dt="2023-04-24T05:23:44.943" v="538"/>
        <pc:sldMkLst>
          <pc:docMk/>
          <pc:sldMk cId="1094786459" sldId="586"/>
        </pc:sldMkLst>
        <pc:spChg chg="mod">
          <ac:chgData name="Gnanakumar Ganesan" userId="01c6304ab81ed45c" providerId="LiveId" clId="{F4835ED3-B51D-42CE-9328-A4F5FB0B7D33}" dt="2023-04-24T05:23:38.171" v="537"/>
          <ac:spMkLst>
            <pc:docMk/>
            <pc:sldMk cId="1094786459" sldId="586"/>
            <ac:spMk id="2" creationId="{903FD432-C191-473F-7941-929B05120E49}"/>
          </ac:spMkLst>
        </pc:spChg>
        <pc:spChg chg="mod">
          <ac:chgData name="Gnanakumar Ganesan" userId="01c6304ab81ed45c" providerId="LiveId" clId="{F4835ED3-B51D-42CE-9328-A4F5FB0B7D33}" dt="2023-04-24T05:23:44.943" v="538"/>
          <ac:spMkLst>
            <pc:docMk/>
            <pc:sldMk cId="1094786459" sldId="586"/>
            <ac:spMk id="3" creationId="{70E07F08-500D-BBE3-5E8E-6D8ED61D45A4}"/>
          </ac:spMkLst>
        </pc:spChg>
      </pc:sldChg>
      <pc:sldChg chg="del">
        <pc:chgData name="Gnanakumar Ganesan" userId="01c6304ab81ed45c" providerId="LiveId" clId="{F4835ED3-B51D-42CE-9328-A4F5FB0B7D33}" dt="2023-04-20T03:09:07.268" v="33" actId="47"/>
        <pc:sldMkLst>
          <pc:docMk/>
          <pc:sldMk cId="3293319304" sldId="586"/>
        </pc:sldMkLst>
      </pc:sldChg>
      <pc:sldChg chg="modSp new mod">
        <pc:chgData name="Gnanakumar Ganesan" userId="01c6304ab81ed45c" providerId="LiveId" clId="{F4835ED3-B51D-42CE-9328-A4F5FB0B7D33}" dt="2023-04-24T05:24:18.045" v="540"/>
        <pc:sldMkLst>
          <pc:docMk/>
          <pc:sldMk cId="1099821248" sldId="587"/>
        </pc:sldMkLst>
        <pc:spChg chg="mod">
          <ac:chgData name="Gnanakumar Ganesan" userId="01c6304ab81ed45c" providerId="LiveId" clId="{F4835ED3-B51D-42CE-9328-A4F5FB0B7D33}" dt="2023-04-24T05:24:09.958" v="539"/>
          <ac:spMkLst>
            <pc:docMk/>
            <pc:sldMk cId="1099821248" sldId="587"/>
            <ac:spMk id="2" creationId="{1849666F-66CF-58E2-F92A-41E4681B9E6C}"/>
          </ac:spMkLst>
        </pc:spChg>
        <pc:spChg chg="mod">
          <ac:chgData name="Gnanakumar Ganesan" userId="01c6304ab81ed45c" providerId="LiveId" clId="{F4835ED3-B51D-42CE-9328-A4F5FB0B7D33}" dt="2023-04-24T05:24:18.045" v="540"/>
          <ac:spMkLst>
            <pc:docMk/>
            <pc:sldMk cId="1099821248" sldId="587"/>
            <ac:spMk id="3" creationId="{3FD53CF0-F54A-2CDC-7419-2C16CA8F8722}"/>
          </ac:spMkLst>
        </pc:spChg>
      </pc:sldChg>
      <pc:sldChg chg="del">
        <pc:chgData name="Gnanakumar Ganesan" userId="01c6304ab81ed45c" providerId="LiveId" clId="{F4835ED3-B51D-42CE-9328-A4F5FB0B7D33}" dt="2023-04-20T03:09:07.550" v="34" actId="47"/>
        <pc:sldMkLst>
          <pc:docMk/>
          <pc:sldMk cId="2769098364" sldId="587"/>
        </pc:sldMkLst>
      </pc:sldChg>
      <pc:sldChg chg="modSp new mod">
        <pc:chgData name="Gnanakumar Ganesan" userId="01c6304ab81ed45c" providerId="LiveId" clId="{F4835ED3-B51D-42CE-9328-A4F5FB0B7D33}" dt="2023-04-24T05:24:48.439" v="543" actId="2711"/>
        <pc:sldMkLst>
          <pc:docMk/>
          <pc:sldMk cId="1341719778" sldId="588"/>
        </pc:sldMkLst>
        <pc:spChg chg="mod">
          <ac:chgData name="Gnanakumar Ganesan" userId="01c6304ab81ed45c" providerId="LiveId" clId="{F4835ED3-B51D-42CE-9328-A4F5FB0B7D33}" dt="2023-04-24T05:24:34.942" v="541"/>
          <ac:spMkLst>
            <pc:docMk/>
            <pc:sldMk cId="1341719778" sldId="588"/>
            <ac:spMk id="2" creationId="{9829DB8A-9984-6C95-F5E4-EF18D3D6E6CA}"/>
          </ac:spMkLst>
        </pc:spChg>
        <pc:spChg chg="mod">
          <ac:chgData name="Gnanakumar Ganesan" userId="01c6304ab81ed45c" providerId="LiveId" clId="{F4835ED3-B51D-42CE-9328-A4F5FB0B7D33}" dt="2023-04-24T05:24:48.439" v="543" actId="2711"/>
          <ac:spMkLst>
            <pc:docMk/>
            <pc:sldMk cId="1341719778" sldId="588"/>
            <ac:spMk id="3" creationId="{B6857431-F8AD-96F3-6390-8BDE23D5BA03}"/>
          </ac:spMkLst>
        </pc:spChg>
      </pc:sldChg>
      <pc:sldChg chg="del">
        <pc:chgData name="Gnanakumar Ganesan" userId="01c6304ab81ed45c" providerId="LiveId" clId="{F4835ED3-B51D-42CE-9328-A4F5FB0B7D33}" dt="2023-04-20T03:09:07.838" v="35" actId="47"/>
        <pc:sldMkLst>
          <pc:docMk/>
          <pc:sldMk cId="3639423457" sldId="588"/>
        </pc:sldMkLst>
      </pc:sldChg>
      <pc:sldChg chg="del">
        <pc:chgData name="Gnanakumar Ganesan" userId="01c6304ab81ed45c" providerId="LiveId" clId="{F4835ED3-B51D-42CE-9328-A4F5FB0B7D33}" dt="2023-04-20T03:09:08.167" v="36" actId="47"/>
        <pc:sldMkLst>
          <pc:docMk/>
          <pc:sldMk cId="432745393" sldId="589"/>
        </pc:sldMkLst>
      </pc:sldChg>
      <pc:sldChg chg="modSp new mod">
        <pc:chgData name="Gnanakumar Ganesan" userId="01c6304ab81ed45c" providerId="LiveId" clId="{F4835ED3-B51D-42CE-9328-A4F5FB0B7D33}" dt="2023-04-24T05:25:18.773" v="545"/>
        <pc:sldMkLst>
          <pc:docMk/>
          <pc:sldMk cId="1359321718" sldId="589"/>
        </pc:sldMkLst>
        <pc:spChg chg="mod">
          <ac:chgData name="Gnanakumar Ganesan" userId="01c6304ab81ed45c" providerId="LiveId" clId="{F4835ED3-B51D-42CE-9328-A4F5FB0B7D33}" dt="2023-04-24T05:25:11.233" v="544"/>
          <ac:spMkLst>
            <pc:docMk/>
            <pc:sldMk cId="1359321718" sldId="589"/>
            <ac:spMk id="2" creationId="{D6CE71CD-9BB2-F35C-2D08-B2F30FC89FD6}"/>
          </ac:spMkLst>
        </pc:spChg>
        <pc:spChg chg="mod">
          <ac:chgData name="Gnanakumar Ganesan" userId="01c6304ab81ed45c" providerId="LiveId" clId="{F4835ED3-B51D-42CE-9328-A4F5FB0B7D33}" dt="2023-04-24T05:25:18.773" v="545"/>
          <ac:spMkLst>
            <pc:docMk/>
            <pc:sldMk cId="1359321718" sldId="589"/>
            <ac:spMk id="3" creationId="{9FC3187E-AFA6-75C8-9414-3A218C23E239}"/>
          </ac:spMkLst>
        </pc:spChg>
      </pc:sldChg>
      <pc:sldChg chg="del">
        <pc:chgData name="Gnanakumar Ganesan" userId="01c6304ab81ed45c" providerId="LiveId" clId="{F4835ED3-B51D-42CE-9328-A4F5FB0B7D33}" dt="2023-04-20T03:09:08.545" v="37" actId="47"/>
        <pc:sldMkLst>
          <pc:docMk/>
          <pc:sldMk cId="944179735" sldId="590"/>
        </pc:sldMkLst>
      </pc:sldChg>
      <pc:sldChg chg="modSp new mod">
        <pc:chgData name="Gnanakumar Ganesan" userId="01c6304ab81ed45c" providerId="LiveId" clId="{F4835ED3-B51D-42CE-9328-A4F5FB0B7D33}" dt="2023-04-24T05:27:15.515" v="574" actId="123"/>
        <pc:sldMkLst>
          <pc:docMk/>
          <pc:sldMk cId="1582022290" sldId="590"/>
        </pc:sldMkLst>
        <pc:spChg chg="mod">
          <ac:chgData name="Gnanakumar Ganesan" userId="01c6304ab81ed45c" providerId="LiveId" clId="{F4835ED3-B51D-42CE-9328-A4F5FB0B7D33}" dt="2023-04-24T05:25:34.094" v="546"/>
          <ac:spMkLst>
            <pc:docMk/>
            <pc:sldMk cId="1582022290" sldId="590"/>
            <ac:spMk id="2" creationId="{4C228C20-B1F0-BDA4-1B5C-AC20BD78E9FF}"/>
          </ac:spMkLst>
        </pc:spChg>
        <pc:spChg chg="mod">
          <ac:chgData name="Gnanakumar Ganesan" userId="01c6304ab81ed45c" providerId="LiveId" clId="{F4835ED3-B51D-42CE-9328-A4F5FB0B7D33}" dt="2023-04-24T05:27:15.515" v="574" actId="123"/>
          <ac:spMkLst>
            <pc:docMk/>
            <pc:sldMk cId="1582022290" sldId="590"/>
            <ac:spMk id="3" creationId="{B5ED70D6-978F-49DF-675D-FFA080892E90}"/>
          </ac:spMkLst>
        </pc:spChg>
      </pc:sldChg>
      <pc:sldChg chg="del">
        <pc:chgData name="Gnanakumar Ganesan" userId="01c6304ab81ed45c" providerId="LiveId" clId="{F4835ED3-B51D-42CE-9328-A4F5FB0B7D33}" dt="2023-04-20T03:09:09.012" v="38" actId="47"/>
        <pc:sldMkLst>
          <pc:docMk/>
          <pc:sldMk cId="262203507" sldId="591"/>
        </pc:sldMkLst>
      </pc:sldChg>
      <pc:sldChg chg="modSp new del mod">
        <pc:chgData name="Gnanakumar Ganesan" userId="01c6304ab81ed45c" providerId="LiveId" clId="{F4835ED3-B51D-42CE-9328-A4F5FB0B7D33}" dt="2023-04-24T05:32:44.306" v="610" actId="47"/>
        <pc:sldMkLst>
          <pc:docMk/>
          <pc:sldMk cId="302108428" sldId="591"/>
        </pc:sldMkLst>
        <pc:spChg chg="mod">
          <ac:chgData name="Gnanakumar Ganesan" userId="01c6304ab81ed45c" providerId="LiveId" clId="{F4835ED3-B51D-42CE-9328-A4F5FB0B7D33}" dt="2023-04-24T05:29:50.905" v="590"/>
          <ac:spMkLst>
            <pc:docMk/>
            <pc:sldMk cId="302108428" sldId="591"/>
            <ac:spMk id="2" creationId="{8059BD62-4F74-D544-8219-E13993A87BA5}"/>
          </ac:spMkLst>
        </pc:spChg>
        <pc:spChg chg="mod">
          <ac:chgData name="Gnanakumar Ganesan" userId="01c6304ab81ed45c" providerId="LiveId" clId="{F4835ED3-B51D-42CE-9328-A4F5FB0B7D33}" dt="2023-04-24T05:29:56.317" v="591"/>
          <ac:spMkLst>
            <pc:docMk/>
            <pc:sldMk cId="302108428" sldId="591"/>
            <ac:spMk id="3" creationId="{1DC1D7BD-D5FB-AAC5-403D-8B8695776154}"/>
          </ac:spMkLst>
        </pc:spChg>
      </pc:sldChg>
      <pc:sldChg chg="del">
        <pc:chgData name="Gnanakumar Ganesan" userId="01c6304ab81ed45c" providerId="LiveId" clId="{F4835ED3-B51D-42CE-9328-A4F5FB0B7D33}" dt="2023-04-20T03:09:09.270" v="39" actId="47"/>
        <pc:sldMkLst>
          <pc:docMk/>
          <pc:sldMk cId="1792904289" sldId="592"/>
        </pc:sldMkLst>
      </pc:sldChg>
      <pc:sldChg chg="modSp new del mod">
        <pc:chgData name="Gnanakumar Ganesan" userId="01c6304ab81ed45c" providerId="LiveId" clId="{F4835ED3-B51D-42CE-9328-A4F5FB0B7D33}" dt="2023-04-24T05:32:44.611" v="611" actId="47"/>
        <pc:sldMkLst>
          <pc:docMk/>
          <pc:sldMk cId="2020322236" sldId="592"/>
        </pc:sldMkLst>
        <pc:spChg chg="mod">
          <ac:chgData name="Gnanakumar Ganesan" userId="01c6304ab81ed45c" providerId="LiveId" clId="{F4835ED3-B51D-42CE-9328-A4F5FB0B7D33}" dt="2023-04-24T05:30:08.377" v="592"/>
          <ac:spMkLst>
            <pc:docMk/>
            <pc:sldMk cId="2020322236" sldId="592"/>
            <ac:spMk id="2" creationId="{3B74047C-FE70-3A81-49C5-FDF611E3FBE3}"/>
          </ac:spMkLst>
        </pc:spChg>
        <pc:spChg chg="mod">
          <ac:chgData name="Gnanakumar Ganesan" userId="01c6304ab81ed45c" providerId="LiveId" clId="{F4835ED3-B51D-42CE-9328-A4F5FB0B7D33}" dt="2023-04-24T05:30:13.814" v="593"/>
          <ac:spMkLst>
            <pc:docMk/>
            <pc:sldMk cId="2020322236" sldId="592"/>
            <ac:spMk id="3" creationId="{5FA56E2D-7F4B-15DF-0CAB-214618041CFB}"/>
          </ac:spMkLst>
        </pc:spChg>
      </pc:sldChg>
      <pc:sldChg chg="del">
        <pc:chgData name="Gnanakumar Ganesan" userId="01c6304ab81ed45c" providerId="LiveId" clId="{F4835ED3-B51D-42CE-9328-A4F5FB0B7D33}" dt="2023-04-20T03:09:09.512" v="40" actId="47"/>
        <pc:sldMkLst>
          <pc:docMk/>
          <pc:sldMk cId="365879462" sldId="593"/>
        </pc:sldMkLst>
      </pc:sldChg>
      <pc:sldChg chg="modSp new del mod">
        <pc:chgData name="Gnanakumar Ganesan" userId="01c6304ab81ed45c" providerId="LiveId" clId="{F4835ED3-B51D-42CE-9328-A4F5FB0B7D33}" dt="2023-04-24T05:32:44.866" v="612" actId="47"/>
        <pc:sldMkLst>
          <pc:docMk/>
          <pc:sldMk cId="3313250529" sldId="593"/>
        </pc:sldMkLst>
        <pc:spChg chg="mod">
          <ac:chgData name="Gnanakumar Ganesan" userId="01c6304ab81ed45c" providerId="LiveId" clId="{F4835ED3-B51D-42CE-9328-A4F5FB0B7D33}" dt="2023-04-24T05:30:28.786" v="594"/>
          <ac:spMkLst>
            <pc:docMk/>
            <pc:sldMk cId="3313250529" sldId="593"/>
            <ac:spMk id="2" creationId="{F30147AE-0048-4BDA-5F79-2FF8C19BD7A1}"/>
          </ac:spMkLst>
        </pc:spChg>
        <pc:spChg chg="mod">
          <ac:chgData name="Gnanakumar Ganesan" userId="01c6304ab81ed45c" providerId="LiveId" clId="{F4835ED3-B51D-42CE-9328-A4F5FB0B7D33}" dt="2023-04-24T05:30:33.860" v="595"/>
          <ac:spMkLst>
            <pc:docMk/>
            <pc:sldMk cId="3313250529" sldId="593"/>
            <ac:spMk id="3" creationId="{0FFB81F1-8C71-15B9-0560-21290CF98D79}"/>
          </ac:spMkLst>
        </pc:spChg>
      </pc:sldChg>
      <pc:sldChg chg="modSp new del mod">
        <pc:chgData name="Gnanakumar Ganesan" userId="01c6304ab81ed45c" providerId="LiveId" clId="{F4835ED3-B51D-42CE-9328-A4F5FB0B7D33}" dt="2023-04-24T05:32:45.111" v="613" actId="47"/>
        <pc:sldMkLst>
          <pc:docMk/>
          <pc:sldMk cId="796418489" sldId="594"/>
        </pc:sldMkLst>
        <pc:spChg chg="mod">
          <ac:chgData name="Gnanakumar Ganesan" userId="01c6304ab81ed45c" providerId="LiveId" clId="{F4835ED3-B51D-42CE-9328-A4F5FB0B7D33}" dt="2023-04-24T05:30:43.236" v="596"/>
          <ac:spMkLst>
            <pc:docMk/>
            <pc:sldMk cId="796418489" sldId="594"/>
            <ac:spMk id="2" creationId="{B303E676-F21F-F255-5CB6-205058A743C6}"/>
          </ac:spMkLst>
        </pc:spChg>
        <pc:spChg chg="mod">
          <ac:chgData name="Gnanakumar Ganesan" userId="01c6304ab81ed45c" providerId="LiveId" clId="{F4835ED3-B51D-42CE-9328-A4F5FB0B7D33}" dt="2023-04-24T05:30:57.811" v="599" actId="20577"/>
          <ac:spMkLst>
            <pc:docMk/>
            <pc:sldMk cId="796418489" sldId="594"/>
            <ac:spMk id="3" creationId="{A8466585-6D47-48AD-1B13-F52ECD39EE7C}"/>
          </ac:spMkLst>
        </pc:spChg>
      </pc:sldChg>
      <pc:sldChg chg="del">
        <pc:chgData name="Gnanakumar Ganesan" userId="01c6304ab81ed45c" providerId="LiveId" clId="{F4835ED3-B51D-42CE-9328-A4F5FB0B7D33}" dt="2023-04-20T03:09:09.765" v="41" actId="47"/>
        <pc:sldMkLst>
          <pc:docMk/>
          <pc:sldMk cId="3138922695" sldId="594"/>
        </pc:sldMkLst>
      </pc:sldChg>
      <pc:sldChg chg="modSp new del mod">
        <pc:chgData name="Gnanakumar Ganesan" userId="01c6304ab81ed45c" providerId="LiveId" clId="{F4835ED3-B51D-42CE-9328-A4F5FB0B7D33}" dt="2023-04-24T05:32:45.488" v="614" actId="47"/>
        <pc:sldMkLst>
          <pc:docMk/>
          <pc:sldMk cId="437409631" sldId="595"/>
        </pc:sldMkLst>
        <pc:spChg chg="mod">
          <ac:chgData name="Gnanakumar Ganesan" userId="01c6304ab81ed45c" providerId="LiveId" clId="{F4835ED3-B51D-42CE-9328-A4F5FB0B7D33}" dt="2023-04-24T05:31:11.093" v="600"/>
          <ac:spMkLst>
            <pc:docMk/>
            <pc:sldMk cId="437409631" sldId="595"/>
            <ac:spMk id="2" creationId="{BCB66D2B-2726-B279-8A4E-08B820D19CA8}"/>
          </ac:spMkLst>
        </pc:spChg>
        <pc:spChg chg="mod">
          <ac:chgData name="Gnanakumar Ganesan" userId="01c6304ab81ed45c" providerId="LiveId" clId="{F4835ED3-B51D-42CE-9328-A4F5FB0B7D33}" dt="2023-04-24T05:31:16.007" v="601"/>
          <ac:spMkLst>
            <pc:docMk/>
            <pc:sldMk cId="437409631" sldId="595"/>
            <ac:spMk id="3" creationId="{E12B837E-8B14-7B87-941E-C4C9DEC42C2E}"/>
          </ac:spMkLst>
        </pc:spChg>
      </pc:sldChg>
      <pc:sldChg chg="del">
        <pc:chgData name="Gnanakumar Ganesan" userId="01c6304ab81ed45c" providerId="LiveId" clId="{F4835ED3-B51D-42CE-9328-A4F5FB0B7D33}" dt="2023-04-20T03:09:10.152" v="42" actId="47"/>
        <pc:sldMkLst>
          <pc:docMk/>
          <pc:sldMk cId="1336349947" sldId="595"/>
        </pc:sldMkLst>
      </pc:sldChg>
      <pc:sldChg chg="del">
        <pc:chgData name="Gnanakumar Ganesan" userId="01c6304ab81ed45c" providerId="LiveId" clId="{F4835ED3-B51D-42CE-9328-A4F5FB0B7D33}" dt="2023-04-20T03:09:10.424" v="43" actId="47"/>
        <pc:sldMkLst>
          <pc:docMk/>
          <pc:sldMk cId="87695339" sldId="596"/>
        </pc:sldMkLst>
      </pc:sldChg>
      <pc:sldChg chg="addSp delSp modSp new del mod">
        <pc:chgData name="Gnanakumar Ganesan" userId="01c6304ab81ed45c" providerId="LiveId" clId="{F4835ED3-B51D-42CE-9328-A4F5FB0B7D33}" dt="2023-04-24T05:32:45.902" v="615" actId="47"/>
        <pc:sldMkLst>
          <pc:docMk/>
          <pc:sldMk cId="2858323433" sldId="596"/>
        </pc:sldMkLst>
        <pc:spChg chg="mod">
          <ac:chgData name="Gnanakumar Ganesan" userId="01c6304ab81ed45c" providerId="LiveId" clId="{F4835ED3-B51D-42CE-9328-A4F5FB0B7D33}" dt="2023-04-24T05:31:28.102" v="602"/>
          <ac:spMkLst>
            <pc:docMk/>
            <pc:sldMk cId="2858323433" sldId="596"/>
            <ac:spMk id="2" creationId="{FB151C5C-E2A0-30D1-29E2-05158AC5469F}"/>
          </ac:spMkLst>
        </pc:spChg>
        <pc:spChg chg="del">
          <ac:chgData name="Gnanakumar Ganesan" userId="01c6304ab81ed45c" providerId="LiveId" clId="{F4835ED3-B51D-42CE-9328-A4F5FB0B7D33}" dt="2023-04-24T05:31:32.650" v="603"/>
          <ac:spMkLst>
            <pc:docMk/>
            <pc:sldMk cId="2858323433" sldId="596"/>
            <ac:spMk id="3" creationId="{BBFB1ADB-ABC0-A57A-4F10-3994F92D6859}"/>
          </ac:spMkLst>
        </pc:spChg>
        <pc:picChg chg="add mod">
          <ac:chgData name="Gnanakumar Ganesan" userId="01c6304ab81ed45c" providerId="LiveId" clId="{F4835ED3-B51D-42CE-9328-A4F5FB0B7D33}" dt="2023-04-24T05:31:35.729" v="604" actId="1076"/>
          <ac:picMkLst>
            <pc:docMk/>
            <pc:sldMk cId="2858323433" sldId="596"/>
            <ac:picMk id="5" creationId="{F09546FC-05C6-235F-9FC4-0AA70CA214A2}"/>
          </ac:picMkLst>
        </pc:picChg>
      </pc:sldChg>
      <pc:sldChg chg="modSp new del mod">
        <pc:chgData name="Gnanakumar Ganesan" userId="01c6304ab81ed45c" providerId="LiveId" clId="{F4835ED3-B51D-42CE-9328-A4F5FB0B7D33}" dt="2023-04-24T05:32:46.629" v="616" actId="47"/>
        <pc:sldMkLst>
          <pc:docMk/>
          <pc:sldMk cId="43074332" sldId="597"/>
        </pc:sldMkLst>
        <pc:spChg chg="mod">
          <ac:chgData name="Gnanakumar Ganesan" userId="01c6304ab81ed45c" providerId="LiveId" clId="{F4835ED3-B51D-42CE-9328-A4F5FB0B7D33}" dt="2023-04-24T05:31:47.318" v="605"/>
          <ac:spMkLst>
            <pc:docMk/>
            <pc:sldMk cId="43074332" sldId="597"/>
            <ac:spMk id="2" creationId="{DFE71E47-8AFB-F47B-3ED8-4BE3E1855B22}"/>
          </ac:spMkLst>
        </pc:spChg>
        <pc:spChg chg="mod">
          <ac:chgData name="Gnanakumar Ganesan" userId="01c6304ab81ed45c" providerId="LiveId" clId="{F4835ED3-B51D-42CE-9328-A4F5FB0B7D33}" dt="2023-04-24T05:31:58.080" v="607" actId="2711"/>
          <ac:spMkLst>
            <pc:docMk/>
            <pc:sldMk cId="43074332" sldId="597"/>
            <ac:spMk id="3" creationId="{03FE733E-CF11-B3C1-7FBD-8753ADC87048}"/>
          </ac:spMkLst>
        </pc:spChg>
      </pc:sldChg>
      <pc:sldChg chg="del">
        <pc:chgData name="Gnanakumar Ganesan" userId="01c6304ab81ed45c" providerId="LiveId" clId="{F4835ED3-B51D-42CE-9328-A4F5FB0B7D33}" dt="2023-04-20T03:09:10.700" v="44" actId="47"/>
        <pc:sldMkLst>
          <pc:docMk/>
          <pc:sldMk cId="3108451380" sldId="597"/>
        </pc:sldMkLst>
      </pc:sldChg>
      <pc:sldChg chg="addSp delSp modSp new del mod">
        <pc:chgData name="Gnanakumar Ganesan" userId="01c6304ab81ed45c" providerId="LiveId" clId="{F4835ED3-B51D-42CE-9328-A4F5FB0B7D33}" dt="2023-04-24T05:32:47.554" v="617" actId="47"/>
        <pc:sldMkLst>
          <pc:docMk/>
          <pc:sldMk cId="26688188" sldId="598"/>
        </pc:sldMkLst>
        <pc:spChg chg="mod">
          <ac:chgData name="Gnanakumar Ganesan" userId="01c6304ab81ed45c" providerId="LiveId" clId="{F4835ED3-B51D-42CE-9328-A4F5FB0B7D33}" dt="2023-04-24T05:32:11.429" v="608"/>
          <ac:spMkLst>
            <pc:docMk/>
            <pc:sldMk cId="26688188" sldId="598"/>
            <ac:spMk id="2" creationId="{B5D3837D-C6E6-A23C-441A-52A6398705A4}"/>
          </ac:spMkLst>
        </pc:spChg>
        <pc:spChg chg="del">
          <ac:chgData name="Gnanakumar Ganesan" userId="01c6304ab81ed45c" providerId="LiveId" clId="{F4835ED3-B51D-42CE-9328-A4F5FB0B7D33}" dt="2023-04-24T05:32:19.763" v="609"/>
          <ac:spMkLst>
            <pc:docMk/>
            <pc:sldMk cId="26688188" sldId="598"/>
            <ac:spMk id="3" creationId="{F7560D50-A00A-32E8-5CE3-08F15201AC32}"/>
          </ac:spMkLst>
        </pc:spChg>
        <pc:picChg chg="add mod">
          <ac:chgData name="Gnanakumar Ganesan" userId="01c6304ab81ed45c" providerId="LiveId" clId="{F4835ED3-B51D-42CE-9328-A4F5FB0B7D33}" dt="2023-04-24T05:32:19.763" v="609"/>
          <ac:picMkLst>
            <pc:docMk/>
            <pc:sldMk cId="26688188" sldId="598"/>
            <ac:picMk id="5" creationId="{BBC8FF8F-D2A3-7993-E8B0-8D0BB297BFEA}"/>
          </ac:picMkLst>
        </pc:picChg>
      </pc:sldChg>
      <pc:sldChg chg="del">
        <pc:chgData name="Gnanakumar Ganesan" userId="01c6304ab81ed45c" providerId="LiveId" clId="{F4835ED3-B51D-42CE-9328-A4F5FB0B7D33}" dt="2023-04-20T03:09:10.963" v="45" actId="47"/>
        <pc:sldMkLst>
          <pc:docMk/>
          <pc:sldMk cId="1469484750" sldId="598"/>
        </pc:sldMkLst>
      </pc:sldChg>
      <pc:sldChg chg="del">
        <pc:chgData name="Gnanakumar Ganesan" userId="01c6304ab81ed45c" providerId="LiveId" clId="{F4835ED3-B51D-42CE-9328-A4F5FB0B7D33}" dt="2023-04-20T03:09:11.193" v="46" actId="47"/>
        <pc:sldMkLst>
          <pc:docMk/>
          <pc:sldMk cId="27011931" sldId="599"/>
        </pc:sldMkLst>
      </pc:sldChg>
      <pc:sldChg chg="modSp new mod">
        <pc:chgData name="Gnanakumar Ganesan" userId="01c6304ab81ed45c" providerId="LiveId" clId="{F4835ED3-B51D-42CE-9328-A4F5FB0B7D33}" dt="2023-04-25T03:40:12.665" v="733" actId="20577"/>
        <pc:sldMkLst>
          <pc:docMk/>
          <pc:sldMk cId="1284574133" sldId="599"/>
        </pc:sldMkLst>
        <pc:spChg chg="mod">
          <ac:chgData name="Gnanakumar Ganesan" userId="01c6304ab81ed45c" providerId="LiveId" clId="{F4835ED3-B51D-42CE-9328-A4F5FB0B7D33}" dt="2023-04-24T05:33:01.808" v="618"/>
          <ac:spMkLst>
            <pc:docMk/>
            <pc:sldMk cId="1284574133" sldId="599"/>
            <ac:spMk id="2" creationId="{5A75BF48-013F-8E88-A855-35B77BC47F83}"/>
          </ac:spMkLst>
        </pc:spChg>
        <pc:spChg chg="mod">
          <ac:chgData name="Gnanakumar Ganesan" userId="01c6304ab81ed45c" providerId="LiveId" clId="{F4835ED3-B51D-42CE-9328-A4F5FB0B7D33}" dt="2023-04-25T03:40:12.665" v="733" actId="20577"/>
          <ac:spMkLst>
            <pc:docMk/>
            <pc:sldMk cId="1284574133" sldId="599"/>
            <ac:spMk id="3" creationId="{FB6643C6-6192-729F-8942-50A169AD0129}"/>
          </ac:spMkLst>
        </pc:spChg>
      </pc:sldChg>
      <pc:sldChg chg="modSp new del mod">
        <pc:chgData name="Gnanakumar Ganesan" userId="01c6304ab81ed45c" providerId="LiveId" clId="{F4835ED3-B51D-42CE-9328-A4F5FB0B7D33}" dt="2023-04-25T04:10:40.930" v="990" actId="47"/>
        <pc:sldMkLst>
          <pc:docMk/>
          <pc:sldMk cId="1712737149" sldId="600"/>
        </pc:sldMkLst>
        <pc:spChg chg="mod">
          <ac:chgData name="Gnanakumar Ganesan" userId="01c6304ab81ed45c" providerId="LiveId" clId="{F4835ED3-B51D-42CE-9328-A4F5FB0B7D33}" dt="2023-04-24T05:33:27.476" v="622"/>
          <ac:spMkLst>
            <pc:docMk/>
            <pc:sldMk cId="1712737149" sldId="600"/>
            <ac:spMk id="2" creationId="{66A33663-0DC6-7221-FEC2-5BEDC5754F4B}"/>
          </ac:spMkLst>
        </pc:spChg>
        <pc:spChg chg="mod">
          <ac:chgData name="Gnanakumar Ganesan" userId="01c6304ab81ed45c" providerId="LiveId" clId="{F4835ED3-B51D-42CE-9328-A4F5FB0B7D33}" dt="2023-04-24T05:33:38.943" v="625" actId="123"/>
          <ac:spMkLst>
            <pc:docMk/>
            <pc:sldMk cId="1712737149" sldId="600"/>
            <ac:spMk id="3" creationId="{24854122-3F97-826F-15ED-02E3BEB14253}"/>
          </ac:spMkLst>
        </pc:spChg>
      </pc:sldChg>
      <pc:sldChg chg="modSp new del mod">
        <pc:chgData name="Gnanakumar Ganesan" userId="01c6304ab81ed45c" providerId="LiveId" clId="{F4835ED3-B51D-42CE-9328-A4F5FB0B7D33}" dt="2023-04-25T04:10:47.991" v="991" actId="47"/>
        <pc:sldMkLst>
          <pc:docMk/>
          <pc:sldMk cId="3217636949" sldId="601"/>
        </pc:sldMkLst>
        <pc:spChg chg="mod">
          <ac:chgData name="Gnanakumar Ganesan" userId="01c6304ab81ed45c" providerId="LiveId" clId="{F4835ED3-B51D-42CE-9328-A4F5FB0B7D33}" dt="2023-04-24T05:33:49.010" v="626"/>
          <ac:spMkLst>
            <pc:docMk/>
            <pc:sldMk cId="3217636949" sldId="601"/>
            <ac:spMk id="2" creationId="{72F88EE0-0F42-4D87-16C2-E9B43F15829D}"/>
          </ac:spMkLst>
        </pc:spChg>
        <pc:spChg chg="mod">
          <ac:chgData name="Gnanakumar Ganesan" userId="01c6304ab81ed45c" providerId="LiveId" clId="{F4835ED3-B51D-42CE-9328-A4F5FB0B7D33}" dt="2023-04-24T05:34:00.901" v="629" actId="123"/>
          <ac:spMkLst>
            <pc:docMk/>
            <pc:sldMk cId="3217636949" sldId="601"/>
            <ac:spMk id="3" creationId="{6CE589ED-0B2D-8554-E1FE-75F3F5E18527}"/>
          </ac:spMkLst>
        </pc:spChg>
      </pc:sldChg>
      <pc:sldChg chg="del">
        <pc:chgData name="Gnanakumar Ganesan" userId="01c6304ab81ed45c" providerId="LiveId" clId="{F4835ED3-B51D-42CE-9328-A4F5FB0B7D33}" dt="2023-04-20T03:09:11.436" v="47" actId="47"/>
        <pc:sldMkLst>
          <pc:docMk/>
          <pc:sldMk cId="3684319517" sldId="601"/>
        </pc:sldMkLst>
      </pc:sldChg>
      <pc:sldChg chg="del">
        <pc:chgData name="Gnanakumar Ganesan" userId="01c6304ab81ed45c" providerId="LiveId" clId="{F4835ED3-B51D-42CE-9328-A4F5FB0B7D33}" dt="2023-04-20T03:09:11.613" v="48" actId="47"/>
        <pc:sldMkLst>
          <pc:docMk/>
          <pc:sldMk cId="2856367595" sldId="602"/>
        </pc:sldMkLst>
      </pc:sldChg>
      <pc:sldChg chg="modSp new del mod">
        <pc:chgData name="Gnanakumar Ganesan" userId="01c6304ab81ed45c" providerId="LiveId" clId="{F4835ED3-B51D-42CE-9328-A4F5FB0B7D33}" dt="2023-04-25T04:10:49.114" v="992" actId="47"/>
        <pc:sldMkLst>
          <pc:docMk/>
          <pc:sldMk cId="3531966065" sldId="602"/>
        </pc:sldMkLst>
        <pc:spChg chg="mod">
          <ac:chgData name="Gnanakumar Ganesan" userId="01c6304ab81ed45c" providerId="LiveId" clId="{F4835ED3-B51D-42CE-9328-A4F5FB0B7D33}" dt="2023-04-24T05:34:15.510" v="630"/>
          <ac:spMkLst>
            <pc:docMk/>
            <pc:sldMk cId="3531966065" sldId="602"/>
            <ac:spMk id="2" creationId="{D083A28E-8A43-6D89-2350-9BD51FCA1E4C}"/>
          </ac:spMkLst>
        </pc:spChg>
        <pc:spChg chg="mod">
          <ac:chgData name="Gnanakumar Ganesan" userId="01c6304ab81ed45c" providerId="LiveId" clId="{F4835ED3-B51D-42CE-9328-A4F5FB0B7D33}" dt="2023-04-24T05:34:28.209" v="633" actId="123"/>
          <ac:spMkLst>
            <pc:docMk/>
            <pc:sldMk cId="3531966065" sldId="602"/>
            <ac:spMk id="3" creationId="{ABADAF07-A170-F1CB-C2AF-A931AB54EF5B}"/>
          </ac:spMkLst>
        </pc:spChg>
      </pc:sldChg>
      <pc:sldChg chg="del">
        <pc:chgData name="Gnanakumar Ganesan" userId="01c6304ab81ed45c" providerId="LiveId" clId="{F4835ED3-B51D-42CE-9328-A4F5FB0B7D33}" dt="2023-04-20T03:09:11.853" v="49" actId="47"/>
        <pc:sldMkLst>
          <pc:docMk/>
          <pc:sldMk cId="199403478" sldId="603"/>
        </pc:sldMkLst>
      </pc:sldChg>
      <pc:sldChg chg="modSp new del mod">
        <pc:chgData name="Gnanakumar Ganesan" userId="01c6304ab81ed45c" providerId="LiveId" clId="{F4835ED3-B51D-42CE-9328-A4F5FB0B7D33}" dt="2023-04-25T04:10:50.699" v="993" actId="47"/>
        <pc:sldMkLst>
          <pc:docMk/>
          <pc:sldMk cId="2900644684" sldId="603"/>
        </pc:sldMkLst>
        <pc:spChg chg="mod">
          <ac:chgData name="Gnanakumar Ganesan" userId="01c6304ab81ed45c" providerId="LiveId" clId="{F4835ED3-B51D-42CE-9328-A4F5FB0B7D33}" dt="2023-04-24T05:34:38.111" v="634"/>
          <ac:spMkLst>
            <pc:docMk/>
            <pc:sldMk cId="2900644684" sldId="603"/>
            <ac:spMk id="2" creationId="{29EE0FCC-4F18-4B24-FA5E-630AD03F1253}"/>
          </ac:spMkLst>
        </pc:spChg>
        <pc:spChg chg="mod">
          <ac:chgData name="Gnanakumar Ganesan" userId="01c6304ab81ed45c" providerId="LiveId" clId="{F4835ED3-B51D-42CE-9328-A4F5FB0B7D33}" dt="2023-04-24T05:34:48.434" v="636" actId="2711"/>
          <ac:spMkLst>
            <pc:docMk/>
            <pc:sldMk cId="2900644684" sldId="603"/>
            <ac:spMk id="3" creationId="{1F130173-102F-A2C2-D686-E735548E76AE}"/>
          </ac:spMkLst>
        </pc:spChg>
      </pc:sldChg>
      <pc:sldChg chg="del">
        <pc:chgData name="Gnanakumar Ganesan" userId="01c6304ab81ed45c" providerId="LiveId" clId="{F4835ED3-B51D-42CE-9328-A4F5FB0B7D33}" dt="2023-04-20T03:09:12.086" v="50" actId="47"/>
        <pc:sldMkLst>
          <pc:docMk/>
          <pc:sldMk cId="2191917380" sldId="604"/>
        </pc:sldMkLst>
      </pc:sldChg>
      <pc:sldChg chg="modSp new del mod">
        <pc:chgData name="Gnanakumar Ganesan" userId="01c6304ab81ed45c" providerId="LiveId" clId="{F4835ED3-B51D-42CE-9328-A4F5FB0B7D33}" dt="2023-04-25T04:11:03.093" v="994" actId="47"/>
        <pc:sldMkLst>
          <pc:docMk/>
          <pc:sldMk cId="4078222875" sldId="604"/>
        </pc:sldMkLst>
        <pc:spChg chg="mod">
          <ac:chgData name="Gnanakumar Ganesan" userId="01c6304ab81ed45c" providerId="LiveId" clId="{F4835ED3-B51D-42CE-9328-A4F5FB0B7D33}" dt="2023-04-24T05:35:08.039" v="637"/>
          <ac:spMkLst>
            <pc:docMk/>
            <pc:sldMk cId="4078222875" sldId="604"/>
            <ac:spMk id="2" creationId="{8DF8599E-57A0-3948-4BA7-55571DAE279C}"/>
          </ac:spMkLst>
        </pc:spChg>
        <pc:spChg chg="mod">
          <ac:chgData name="Gnanakumar Ganesan" userId="01c6304ab81ed45c" providerId="LiveId" clId="{F4835ED3-B51D-42CE-9328-A4F5FB0B7D33}" dt="2023-04-24T05:35:20.848" v="640" actId="2711"/>
          <ac:spMkLst>
            <pc:docMk/>
            <pc:sldMk cId="4078222875" sldId="604"/>
            <ac:spMk id="3" creationId="{457A0CD4-2888-174E-09F8-57929C3F2F2B}"/>
          </ac:spMkLst>
        </pc:spChg>
      </pc:sldChg>
      <pc:sldChg chg="del">
        <pc:chgData name="Gnanakumar Ganesan" userId="01c6304ab81ed45c" providerId="LiveId" clId="{F4835ED3-B51D-42CE-9328-A4F5FB0B7D33}" dt="2023-04-20T03:09:13.048" v="51" actId="47"/>
        <pc:sldMkLst>
          <pc:docMk/>
          <pc:sldMk cId="278767492" sldId="605"/>
        </pc:sldMkLst>
      </pc:sldChg>
      <pc:sldChg chg="modSp new mod">
        <pc:chgData name="Gnanakumar Ganesan" userId="01c6304ab81ed45c" providerId="LiveId" clId="{F4835ED3-B51D-42CE-9328-A4F5FB0B7D33}" dt="2023-04-24T05:38:21.465" v="642"/>
        <pc:sldMkLst>
          <pc:docMk/>
          <pc:sldMk cId="562965496" sldId="605"/>
        </pc:sldMkLst>
        <pc:spChg chg="mod">
          <ac:chgData name="Gnanakumar Ganesan" userId="01c6304ab81ed45c" providerId="LiveId" clId="{F4835ED3-B51D-42CE-9328-A4F5FB0B7D33}" dt="2023-04-24T05:38:16.193" v="641"/>
          <ac:spMkLst>
            <pc:docMk/>
            <pc:sldMk cId="562965496" sldId="605"/>
            <ac:spMk id="2" creationId="{205DAB31-813A-DB7F-B0BF-8DC5C97338B2}"/>
          </ac:spMkLst>
        </pc:spChg>
        <pc:spChg chg="mod">
          <ac:chgData name="Gnanakumar Ganesan" userId="01c6304ab81ed45c" providerId="LiveId" clId="{F4835ED3-B51D-42CE-9328-A4F5FB0B7D33}" dt="2023-04-24T05:38:21.465" v="642"/>
          <ac:spMkLst>
            <pc:docMk/>
            <pc:sldMk cId="562965496" sldId="605"/>
            <ac:spMk id="3" creationId="{FE993808-93AD-A3EB-7417-EB6A18D5AD3B}"/>
          </ac:spMkLst>
        </pc:spChg>
      </pc:sldChg>
      <pc:sldChg chg="del">
        <pc:chgData name="Gnanakumar Ganesan" userId="01c6304ab81ed45c" providerId="LiveId" clId="{F4835ED3-B51D-42CE-9328-A4F5FB0B7D33}" dt="2023-04-20T03:09:13.312" v="52" actId="47"/>
        <pc:sldMkLst>
          <pc:docMk/>
          <pc:sldMk cId="1158299253" sldId="606"/>
        </pc:sldMkLst>
      </pc:sldChg>
      <pc:sldChg chg="modSp new mod">
        <pc:chgData name="Gnanakumar Ganesan" userId="01c6304ab81ed45c" providerId="LiveId" clId="{F4835ED3-B51D-42CE-9328-A4F5FB0B7D33}" dt="2023-04-24T05:38:37.026" v="644"/>
        <pc:sldMkLst>
          <pc:docMk/>
          <pc:sldMk cId="2426568523" sldId="606"/>
        </pc:sldMkLst>
        <pc:spChg chg="mod">
          <ac:chgData name="Gnanakumar Ganesan" userId="01c6304ab81ed45c" providerId="LiveId" clId="{F4835ED3-B51D-42CE-9328-A4F5FB0B7D33}" dt="2023-04-24T05:38:31.975" v="643"/>
          <ac:spMkLst>
            <pc:docMk/>
            <pc:sldMk cId="2426568523" sldId="606"/>
            <ac:spMk id="2" creationId="{A8F3E9F1-2394-466C-ED0B-D2F92A826410}"/>
          </ac:spMkLst>
        </pc:spChg>
        <pc:spChg chg="mod">
          <ac:chgData name="Gnanakumar Ganesan" userId="01c6304ab81ed45c" providerId="LiveId" clId="{F4835ED3-B51D-42CE-9328-A4F5FB0B7D33}" dt="2023-04-24T05:38:37.026" v="644"/>
          <ac:spMkLst>
            <pc:docMk/>
            <pc:sldMk cId="2426568523" sldId="606"/>
            <ac:spMk id="3" creationId="{F807EA6D-5E02-3598-2C74-057CEE47B64F}"/>
          </ac:spMkLst>
        </pc:spChg>
      </pc:sldChg>
      <pc:sldChg chg="del">
        <pc:chgData name="Gnanakumar Ganesan" userId="01c6304ab81ed45c" providerId="LiveId" clId="{F4835ED3-B51D-42CE-9328-A4F5FB0B7D33}" dt="2023-04-20T03:09:13.526" v="53" actId="47"/>
        <pc:sldMkLst>
          <pc:docMk/>
          <pc:sldMk cId="164969314" sldId="607"/>
        </pc:sldMkLst>
      </pc:sldChg>
      <pc:sldChg chg="modSp new mod">
        <pc:chgData name="Gnanakumar Ganesan" userId="01c6304ab81ed45c" providerId="LiveId" clId="{F4835ED3-B51D-42CE-9328-A4F5FB0B7D33}" dt="2023-04-24T05:38:59.477" v="647" actId="2711"/>
        <pc:sldMkLst>
          <pc:docMk/>
          <pc:sldMk cId="3712833948" sldId="607"/>
        </pc:sldMkLst>
        <pc:spChg chg="mod">
          <ac:chgData name="Gnanakumar Ganesan" userId="01c6304ab81ed45c" providerId="LiveId" clId="{F4835ED3-B51D-42CE-9328-A4F5FB0B7D33}" dt="2023-04-24T05:38:50.481" v="645"/>
          <ac:spMkLst>
            <pc:docMk/>
            <pc:sldMk cId="3712833948" sldId="607"/>
            <ac:spMk id="2" creationId="{A73A356F-46A7-F2BD-85E0-3A6DADEA27A0}"/>
          </ac:spMkLst>
        </pc:spChg>
        <pc:spChg chg="mod">
          <ac:chgData name="Gnanakumar Ganesan" userId="01c6304ab81ed45c" providerId="LiveId" clId="{F4835ED3-B51D-42CE-9328-A4F5FB0B7D33}" dt="2023-04-24T05:38:59.477" v="647" actId="2711"/>
          <ac:spMkLst>
            <pc:docMk/>
            <pc:sldMk cId="3712833948" sldId="607"/>
            <ac:spMk id="3" creationId="{FD4B4D9C-908C-CDD1-0DD7-C3962FB7CE0A}"/>
          </ac:spMkLst>
        </pc:spChg>
      </pc:sldChg>
      <pc:sldChg chg="del">
        <pc:chgData name="Gnanakumar Ganesan" userId="01c6304ab81ed45c" providerId="LiveId" clId="{F4835ED3-B51D-42CE-9328-A4F5FB0B7D33}" dt="2023-04-20T03:09:14.095" v="54" actId="47"/>
        <pc:sldMkLst>
          <pc:docMk/>
          <pc:sldMk cId="2356279303" sldId="608"/>
        </pc:sldMkLst>
      </pc:sldChg>
      <pc:sldChg chg="modSp new mod">
        <pc:chgData name="Gnanakumar Ganesan" userId="01c6304ab81ed45c" providerId="LiveId" clId="{F4835ED3-B51D-42CE-9328-A4F5FB0B7D33}" dt="2023-04-24T05:39:20.618" v="650" actId="2711"/>
        <pc:sldMkLst>
          <pc:docMk/>
          <pc:sldMk cId="4287531392" sldId="608"/>
        </pc:sldMkLst>
        <pc:spChg chg="mod">
          <ac:chgData name="Gnanakumar Ganesan" userId="01c6304ab81ed45c" providerId="LiveId" clId="{F4835ED3-B51D-42CE-9328-A4F5FB0B7D33}" dt="2023-04-24T05:39:10.067" v="648"/>
          <ac:spMkLst>
            <pc:docMk/>
            <pc:sldMk cId="4287531392" sldId="608"/>
            <ac:spMk id="2" creationId="{6940609B-D590-4559-1DD3-2B23F8A559B8}"/>
          </ac:spMkLst>
        </pc:spChg>
        <pc:spChg chg="mod">
          <ac:chgData name="Gnanakumar Ganesan" userId="01c6304ab81ed45c" providerId="LiveId" clId="{F4835ED3-B51D-42CE-9328-A4F5FB0B7D33}" dt="2023-04-24T05:39:20.618" v="650" actId="2711"/>
          <ac:spMkLst>
            <pc:docMk/>
            <pc:sldMk cId="4287531392" sldId="608"/>
            <ac:spMk id="3" creationId="{3C9320CA-2E31-B989-1B24-797CE560DDD0}"/>
          </ac:spMkLst>
        </pc:spChg>
      </pc:sldChg>
      <pc:sldChg chg="modSp new mod">
        <pc:chgData name="Gnanakumar Ganesan" userId="01c6304ab81ed45c" providerId="LiveId" clId="{F4835ED3-B51D-42CE-9328-A4F5FB0B7D33}" dt="2023-04-24T05:39:43.179" v="653" actId="2711"/>
        <pc:sldMkLst>
          <pc:docMk/>
          <pc:sldMk cId="1732124787" sldId="609"/>
        </pc:sldMkLst>
        <pc:spChg chg="mod">
          <ac:chgData name="Gnanakumar Ganesan" userId="01c6304ab81ed45c" providerId="LiveId" clId="{F4835ED3-B51D-42CE-9328-A4F5FB0B7D33}" dt="2023-04-24T05:39:32.154" v="651"/>
          <ac:spMkLst>
            <pc:docMk/>
            <pc:sldMk cId="1732124787" sldId="609"/>
            <ac:spMk id="2" creationId="{E1AC9C39-F920-2DEE-F27F-7FD31FE1484D}"/>
          </ac:spMkLst>
        </pc:spChg>
        <pc:spChg chg="mod">
          <ac:chgData name="Gnanakumar Ganesan" userId="01c6304ab81ed45c" providerId="LiveId" clId="{F4835ED3-B51D-42CE-9328-A4F5FB0B7D33}" dt="2023-04-24T05:39:43.179" v="653" actId="2711"/>
          <ac:spMkLst>
            <pc:docMk/>
            <pc:sldMk cId="1732124787" sldId="609"/>
            <ac:spMk id="3" creationId="{38C41B82-BA70-8E43-5E46-2820EC34545B}"/>
          </ac:spMkLst>
        </pc:spChg>
      </pc:sldChg>
      <pc:sldChg chg="del">
        <pc:chgData name="Gnanakumar Ganesan" userId="01c6304ab81ed45c" providerId="LiveId" clId="{F4835ED3-B51D-42CE-9328-A4F5FB0B7D33}" dt="2023-04-20T03:09:14.347" v="55" actId="47"/>
        <pc:sldMkLst>
          <pc:docMk/>
          <pc:sldMk cId="2295863444" sldId="609"/>
        </pc:sldMkLst>
      </pc:sldChg>
      <pc:sldChg chg="addSp modSp new mod">
        <pc:chgData name="Gnanakumar Ganesan" userId="01c6304ab81ed45c" providerId="LiveId" clId="{F4835ED3-B51D-42CE-9328-A4F5FB0B7D33}" dt="2023-04-24T05:40:22.773" v="687" actId="1076"/>
        <pc:sldMkLst>
          <pc:docMk/>
          <pc:sldMk cId="103245643" sldId="610"/>
        </pc:sldMkLst>
        <pc:spChg chg="mod">
          <ac:chgData name="Gnanakumar Ganesan" userId="01c6304ab81ed45c" providerId="LiveId" clId="{F4835ED3-B51D-42CE-9328-A4F5FB0B7D33}" dt="2023-04-24T05:40:15.451" v="685"/>
          <ac:spMkLst>
            <pc:docMk/>
            <pc:sldMk cId="103245643" sldId="610"/>
            <ac:spMk id="2" creationId="{46BCD1B6-F6B7-B17A-0EC7-65DCB4BBB54E}"/>
          </ac:spMkLst>
        </pc:spChg>
        <pc:picChg chg="add mod">
          <ac:chgData name="Gnanakumar Ganesan" userId="01c6304ab81ed45c" providerId="LiveId" clId="{F4835ED3-B51D-42CE-9328-A4F5FB0B7D33}" dt="2023-04-24T05:40:22.773" v="687" actId="1076"/>
          <ac:picMkLst>
            <pc:docMk/>
            <pc:sldMk cId="103245643" sldId="610"/>
            <ac:picMk id="5" creationId="{71790664-48C3-1C24-3346-A43257D1040C}"/>
          </ac:picMkLst>
        </pc:picChg>
      </pc:sldChg>
      <pc:sldChg chg="del">
        <pc:chgData name="Gnanakumar Ganesan" userId="01c6304ab81ed45c" providerId="LiveId" clId="{F4835ED3-B51D-42CE-9328-A4F5FB0B7D33}" dt="2023-04-20T03:09:14.801" v="57" actId="47"/>
        <pc:sldMkLst>
          <pc:docMk/>
          <pc:sldMk cId="3883985340" sldId="610"/>
        </pc:sldMkLst>
      </pc:sldChg>
      <pc:sldChg chg="modSp new mod">
        <pc:chgData name="Gnanakumar Ganesan" userId="01c6304ab81ed45c" providerId="LiveId" clId="{F4835ED3-B51D-42CE-9328-A4F5FB0B7D33}" dt="2023-04-24T05:40:36.796" v="689"/>
        <pc:sldMkLst>
          <pc:docMk/>
          <pc:sldMk cId="540850213" sldId="611"/>
        </pc:sldMkLst>
        <pc:spChg chg="mod">
          <ac:chgData name="Gnanakumar Ganesan" userId="01c6304ab81ed45c" providerId="LiveId" clId="{F4835ED3-B51D-42CE-9328-A4F5FB0B7D33}" dt="2023-04-24T05:40:31.570" v="688"/>
          <ac:spMkLst>
            <pc:docMk/>
            <pc:sldMk cId="540850213" sldId="611"/>
            <ac:spMk id="2" creationId="{B3186BD5-4734-4B22-B56B-C7A2FEC75C6B}"/>
          </ac:spMkLst>
        </pc:spChg>
        <pc:spChg chg="mod">
          <ac:chgData name="Gnanakumar Ganesan" userId="01c6304ab81ed45c" providerId="LiveId" clId="{F4835ED3-B51D-42CE-9328-A4F5FB0B7D33}" dt="2023-04-24T05:40:36.796" v="689"/>
          <ac:spMkLst>
            <pc:docMk/>
            <pc:sldMk cId="540850213" sldId="611"/>
            <ac:spMk id="3" creationId="{CE245619-CEC5-CC3F-1D32-FD973BAEC9EC}"/>
          </ac:spMkLst>
        </pc:spChg>
      </pc:sldChg>
      <pc:sldChg chg="del">
        <pc:chgData name="Gnanakumar Ganesan" userId="01c6304ab81ed45c" providerId="LiveId" clId="{F4835ED3-B51D-42CE-9328-A4F5FB0B7D33}" dt="2023-04-20T03:09:15.520" v="58" actId="47"/>
        <pc:sldMkLst>
          <pc:docMk/>
          <pc:sldMk cId="1256861856" sldId="611"/>
        </pc:sldMkLst>
      </pc:sldChg>
      <pc:sldChg chg="modSp new mod">
        <pc:chgData name="Gnanakumar Ganesan" userId="01c6304ab81ed45c" providerId="LiveId" clId="{F4835ED3-B51D-42CE-9328-A4F5FB0B7D33}" dt="2023-04-24T05:40:58.155" v="692" actId="2711"/>
        <pc:sldMkLst>
          <pc:docMk/>
          <pc:sldMk cId="21136774" sldId="612"/>
        </pc:sldMkLst>
        <pc:spChg chg="mod">
          <ac:chgData name="Gnanakumar Ganesan" userId="01c6304ab81ed45c" providerId="LiveId" clId="{F4835ED3-B51D-42CE-9328-A4F5FB0B7D33}" dt="2023-04-24T05:40:48.624" v="690"/>
          <ac:spMkLst>
            <pc:docMk/>
            <pc:sldMk cId="21136774" sldId="612"/>
            <ac:spMk id="2" creationId="{BC416922-F287-A2BA-2E1F-857997B4FE48}"/>
          </ac:spMkLst>
        </pc:spChg>
        <pc:spChg chg="mod">
          <ac:chgData name="Gnanakumar Ganesan" userId="01c6304ab81ed45c" providerId="LiveId" clId="{F4835ED3-B51D-42CE-9328-A4F5FB0B7D33}" dt="2023-04-24T05:40:58.155" v="692" actId="2711"/>
          <ac:spMkLst>
            <pc:docMk/>
            <pc:sldMk cId="21136774" sldId="612"/>
            <ac:spMk id="3" creationId="{85A89E22-0E8A-950D-7694-CCC656092872}"/>
          </ac:spMkLst>
        </pc:spChg>
      </pc:sldChg>
      <pc:sldChg chg="del">
        <pc:chgData name="Gnanakumar Ganesan" userId="01c6304ab81ed45c" providerId="LiveId" clId="{F4835ED3-B51D-42CE-9328-A4F5FB0B7D33}" dt="2023-04-20T03:09:15.770" v="59" actId="47"/>
        <pc:sldMkLst>
          <pc:docMk/>
          <pc:sldMk cId="4128106224" sldId="612"/>
        </pc:sldMkLst>
      </pc:sldChg>
      <pc:sldChg chg="del">
        <pc:chgData name="Gnanakumar Ganesan" userId="01c6304ab81ed45c" providerId="LiveId" clId="{F4835ED3-B51D-42CE-9328-A4F5FB0B7D33}" dt="2023-04-20T03:09:16.009" v="60" actId="47"/>
        <pc:sldMkLst>
          <pc:docMk/>
          <pc:sldMk cId="552356749" sldId="613"/>
        </pc:sldMkLst>
      </pc:sldChg>
      <pc:sldChg chg="modSp new mod">
        <pc:chgData name="Gnanakumar Ganesan" userId="01c6304ab81ed45c" providerId="LiveId" clId="{F4835ED3-B51D-42CE-9328-A4F5FB0B7D33}" dt="2023-04-24T05:41:23.627" v="695" actId="2711"/>
        <pc:sldMkLst>
          <pc:docMk/>
          <pc:sldMk cId="3029537424" sldId="613"/>
        </pc:sldMkLst>
        <pc:spChg chg="mod">
          <ac:chgData name="Gnanakumar Ganesan" userId="01c6304ab81ed45c" providerId="LiveId" clId="{F4835ED3-B51D-42CE-9328-A4F5FB0B7D33}" dt="2023-04-24T05:41:12.317" v="693"/>
          <ac:spMkLst>
            <pc:docMk/>
            <pc:sldMk cId="3029537424" sldId="613"/>
            <ac:spMk id="2" creationId="{57C16EFA-EDC3-069E-BEAC-2CB29233D37D}"/>
          </ac:spMkLst>
        </pc:spChg>
        <pc:spChg chg="mod">
          <ac:chgData name="Gnanakumar Ganesan" userId="01c6304ab81ed45c" providerId="LiveId" clId="{F4835ED3-B51D-42CE-9328-A4F5FB0B7D33}" dt="2023-04-24T05:41:23.627" v="695" actId="2711"/>
          <ac:spMkLst>
            <pc:docMk/>
            <pc:sldMk cId="3029537424" sldId="613"/>
            <ac:spMk id="3" creationId="{262818E9-236C-39C0-BB16-BA865588A13D}"/>
          </ac:spMkLst>
        </pc:spChg>
      </pc:sldChg>
      <pc:sldChg chg="modSp new mod">
        <pc:chgData name="Gnanakumar Ganesan" userId="01c6304ab81ed45c" providerId="LiveId" clId="{F4835ED3-B51D-42CE-9328-A4F5FB0B7D33}" dt="2023-04-24T05:41:54.772" v="699" actId="123"/>
        <pc:sldMkLst>
          <pc:docMk/>
          <pc:sldMk cId="2947467942" sldId="614"/>
        </pc:sldMkLst>
        <pc:spChg chg="mod">
          <ac:chgData name="Gnanakumar Ganesan" userId="01c6304ab81ed45c" providerId="LiveId" clId="{F4835ED3-B51D-42CE-9328-A4F5FB0B7D33}" dt="2023-04-24T05:41:42.710" v="696"/>
          <ac:spMkLst>
            <pc:docMk/>
            <pc:sldMk cId="2947467942" sldId="614"/>
            <ac:spMk id="2" creationId="{6E8BA862-9685-81B8-E819-0F650377B033}"/>
          </ac:spMkLst>
        </pc:spChg>
        <pc:spChg chg="mod">
          <ac:chgData name="Gnanakumar Ganesan" userId="01c6304ab81ed45c" providerId="LiveId" clId="{F4835ED3-B51D-42CE-9328-A4F5FB0B7D33}" dt="2023-04-24T05:41:54.772" v="699" actId="123"/>
          <ac:spMkLst>
            <pc:docMk/>
            <pc:sldMk cId="2947467942" sldId="614"/>
            <ac:spMk id="3" creationId="{C861F99B-51FE-9D62-178D-DBC226BA488D}"/>
          </ac:spMkLst>
        </pc:spChg>
      </pc:sldChg>
      <pc:sldChg chg="del">
        <pc:chgData name="Gnanakumar Ganesan" userId="01c6304ab81ed45c" providerId="LiveId" clId="{F4835ED3-B51D-42CE-9328-A4F5FB0B7D33}" dt="2023-04-20T03:09:16.269" v="61" actId="47"/>
        <pc:sldMkLst>
          <pc:docMk/>
          <pc:sldMk cId="3614477254" sldId="614"/>
        </pc:sldMkLst>
      </pc:sldChg>
      <pc:sldChg chg="del">
        <pc:chgData name="Gnanakumar Ganesan" userId="01c6304ab81ed45c" providerId="LiveId" clId="{F4835ED3-B51D-42CE-9328-A4F5FB0B7D33}" dt="2023-04-20T03:09:16.524" v="62" actId="47"/>
        <pc:sldMkLst>
          <pc:docMk/>
          <pc:sldMk cId="2139032914" sldId="615"/>
        </pc:sldMkLst>
      </pc:sldChg>
      <pc:sldChg chg="addSp modSp new mod">
        <pc:chgData name="Gnanakumar Ganesan" userId="01c6304ab81ed45c" providerId="LiveId" clId="{F4835ED3-B51D-42CE-9328-A4F5FB0B7D33}" dt="2023-04-24T05:42:40.791" v="702" actId="1076"/>
        <pc:sldMkLst>
          <pc:docMk/>
          <pc:sldMk cId="3573365558" sldId="615"/>
        </pc:sldMkLst>
        <pc:spChg chg="mod">
          <ac:chgData name="Gnanakumar Ganesan" userId="01c6304ab81ed45c" providerId="LiveId" clId="{F4835ED3-B51D-42CE-9328-A4F5FB0B7D33}" dt="2023-04-24T05:42:34.384" v="700"/>
          <ac:spMkLst>
            <pc:docMk/>
            <pc:sldMk cId="3573365558" sldId="615"/>
            <ac:spMk id="2" creationId="{54A202D1-4D1C-5DF2-A8C9-ADFB20ADBE9F}"/>
          </ac:spMkLst>
        </pc:spChg>
        <pc:picChg chg="add mod">
          <ac:chgData name="Gnanakumar Ganesan" userId="01c6304ab81ed45c" providerId="LiveId" clId="{F4835ED3-B51D-42CE-9328-A4F5FB0B7D33}" dt="2023-04-24T05:42:40.791" v="702" actId="1076"/>
          <ac:picMkLst>
            <pc:docMk/>
            <pc:sldMk cId="3573365558" sldId="615"/>
            <ac:picMk id="5" creationId="{62729419-5A27-886A-E94A-F2DF3C191488}"/>
          </ac:picMkLst>
        </pc:picChg>
      </pc:sldChg>
      <pc:sldChg chg="del">
        <pc:chgData name="Gnanakumar Ganesan" userId="01c6304ab81ed45c" providerId="LiveId" clId="{F4835ED3-B51D-42CE-9328-A4F5FB0B7D33}" dt="2023-04-20T03:09:16.784" v="63" actId="47"/>
        <pc:sldMkLst>
          <pc:docMk/>
          <pc:sldMk cId="1365484390" sldId="616"/>
        </pc:sldMkLst>
      </pc:sldChg>
      <pc:sldChg chg="modSp new mod">
        <pc:chgData name="Gnanakumar Ganesan" userId="01c6304ab81ed45c" providerId="LiveId" clId="{F4835ED3-B51D-42CE-9328-A4F5FB0B7D33}" dt="2023-04-24T05:43:05.230" v="705" actId="2711"/>
        <pc:sldMkLst>
          <pc:docMk/>
          <pc:sldMk cId="1595851748" sldId="616"/>
        </pc:sldMkLst>
        <pc:spChg chg="mod">
          <ac:chgData name="Gnanakumar Ganesan" userId="01c6304ab81ed45c" providerId="LiveId" clId="{F4835ED3-B51D-42CE-9328-A4F5FB0B7D33}" dt="2023-04-24T05:42:54.407" v="703"/>
          <ac:spMkLst>
            <pc:docMk/>
            <pc:sldMk cId="1595851748" sldId="616"/>
            <ac:spMk id="2" creationId="{95FB9D68-3FC6-ACC0-2719-D9A4EA8F1157}"/>
          </ac:spMkLst>
        </pc:spChg>
        <pc:spChg chg="mod">
          <ac:chgData name="Gnanakumar Ganesan" userId="01c6304ab81ed45c" providerId="LiveId" clId="{F4835ED3-B51D-42CE-9328-A4F5FB0B7D33}" dt="2023-04-24T05:43:05.230" v="705" actId="2711"/>
          <ac:spMkLst>
            <pc:docMk/>
            <pc:sldMk cId="1595851748" sldId="616"/>
            <ac:spMk id="3" creationId="{5EDE1BA9-4F3D-A170-A6B2-ECE42C450E6B}"/>
          </ac:spMkLst>
        </pc:spChg>
      </pc:sldChg>
      <pc:sldChg chg="addSp delSp modSp new mod">
        <pc:chgData name="Gnanakumar Ganesan" userId="01c6304ab81ed45c" providerId="LiveId" clId="{F4835ED3-B51D-42CE-9328-A4F5FB0B7D33}" dt="2023-04-24T05:43:20.923" v="707"/>
        <pc:sldMkLst>
          <pc:docMk/>
          <pc:sldMk cId="3848424359" sldId="617"/>
        </pc:sldMkLst>
        <pc:spChg chg="mod">
          <ac:chgData name="Gnanakumar Ganesan" userId="01c6304ab81ed45c" providerId="LiveId" clId="{F4835ED3-B51D-42CE-9328-A4F5FB0B7D33}" dt="2023-04-24T05:43:16.302" v="706"/>
          <ac:spMkLst>
            <pc:docMk/>
            <pc:sldMk cId="3848424359" sldId="617"/>
            <ac:spMk id="2" creationId="{B6876D74-05D5-A206-7B72-DFD3DAD5993B}"/>
          </ac:spMkLst>
        </pc:spChg>
        <pc:spChg chg="del">
          <ac:chgData name="Gnanakumar Ganesan" userId="01c6304ab81ed45c" providerId="LiveId" clId="{F4835ED3-B51D-42CE-9328-A4F5FB0B7D33}" dt="2023-04-24T05:43:20.923" v="707"/>
          <ac:spMkLst>
            <pc:docMk/>
            <pc:sldMk cId="3848424359" sldId="617"/>
            <ac:spMk id="3" creationId="{5F97D48C-4E84-F8C0-62FB-47DAEBA43EF5}"/>
          </ac:spMkLst>
        </pc:spChg>
        <pc:picChg chg="add mod">
          <ac:chgData name="Gnanakumar Ganesan" userId="01c6304ab81ed45c" providerId="LiveId" clId="{F4835ED3-B51D-42CE-9328-A4F5FB0B7D33}" dt="2023-04-24T05:43:20.923" v="707"/>
          <ac:picMkLst>
            <pc:docMk/>
            <pc:sldMk cId="3848424359" sldId="617"/>
            <ac:picMk id="5" creationId="{E915A169-4DD2-4592-F125-80A36496C6A7}"/>
          </ac:picMkLst>
        </pc:picChg>
      </pc:sldChg>
      <pc:sldChg chg="del">
        <pc:chgData name="Gnanakumar Ganesan" userId="01c6304ab81ed45c" providerId="LiveId" clId="{F4835ED3-B51D-42CE-9328-A4F5FB0B7D33}" dt="2023-04-20T03:09:17.029" v="64" actId="47"/>
        <pc:sldMkLst>
          <pc:docMk/>
          <pc:sldMk cId="4173080998" sldId="617"/>
        </pc:sldMkLst>
      </pc:sldChg>
      <pc:sldChg chg="del">
        <pc:chgData name="Gnanakumar Ganesan" userId="01c6304ab81ed45c" providerId="LiveId" clId="{F4835ED3-B51D-42CE-9328-A4F5FB0B7D33}" dt="2023-04-20T03:09:17.270" v="65" actId="47"/>
        <pc:sldMkLst>
          <pc:docMk/>
          <pc:sldMk cId="1684077512" sldId="618"/>
        </pc:sldMkLst>
      </pc:sldChg>
      <pc:sldChg chg="modSp new mod">
        <pc:chgData name="Gnanakumar Ganesan" userId="01c6304ab81ed45c" providerId="LiveId" clId="{F4835ED3-B51D-42CE-9328-A4F5FB0B7D33}" dt="2023-04-24T05:43:44.882" v="710" actId="2711"/>
        <pc:sldMkLst>
          <pc:docMk/>
          <pc:sldMk cId="3285223740" sldId="618"/>
        </pc:sldMkLst>
        <pc:spChg chg="mod">
          <ac:chgData name="Gnanakumar Ganesan" userId="01c6304ab81ed45c" providerId="LiveId" clId="{F4835ED3-B51D-42CE-9328-A4F5FB0B7D33}" dt="2023-04-24T05:43:34.644" v="708"/>
          <ac:spMkLst>
            <pc:docMk/>
            <pc:sldMk cId="3285223740" sldId="618"/>
            <ac:spMk id="2" creationId="{76E3A89A-67DE-2A7B-60E9-86D3A8738B5B}"/>
          </ac:spMkLst>
        </pc:spChg>
        <pc:spChg chg="mod">
          <ac:chgData name="Gnanakumar Ganesan" userId="01c6304ab81ed45c" providerId="LiveId" clId="{F4835ED3-B51D-42CE-9328-A4F5FB0B7D33}" dt="2023-04-24T05:43:44.882" v="710" actId="2711"/>
          <ac:spMkLst>
            <pc:docMk/>
            <pc:sldMk cId="3285223740" sldId="618"/>
            <ac:spMk id="3" creationId="{37F074F4-91FC-C9EA-A69E-7289B996B813}"/>
          </ac:spMkLst>
        </pc:spChg>
      </pc:sldChg>
      <pc:sldChg chg="del">
        <pc:chgData name="Gnanakumar Ganesan" userId="01c6304ab81ed45c" providerId="LiveId" clId="{F4835ED3-B51D-42CE-9328-A4F5FB0B7D33}" dt="2023-04-20T03:09:17.957" v="66" actId="47"/>
        <pc:sldMkLst>
          <pc:docMk/>
          <pc:sldMk cId="2342585259" sldId="619"/>
        </pc:sldMkLst>
      </pc:sldChg>
      <pc:sldChg chg="modSp new mod">
        <pc:chgData name="Gnanakumar Ganesan" userId="01c6304ab81ed45c" providerId="LiveId" clId="{F4835ED3-B51D-42CE-9328-A4F5FB0B7D33}" dt="2023-04-24T05:44:04.484" v="712"/>
        <pc:sldMkLst>
          <pc:docMk/>
          <pc:sldMk cId="3027218162" sldId="619"/>
        </pc:sldMkLst>
        <pc:spChg chg="mod">
          <ac:chgData name="Gnanakumar Ganesan" userId="01c6304ab81ed45c" providerId="LiveId" clId="{F4835ED3-B51D-42CE-9328-A4F5FB0B7D33}" dt="2023-04-24T05:43:59.601" v="711"/>
          <ac:spMkLst>
            <pc:docMk/>
            <pc:sldMk cId="3027218162" sldId="619"/>
            <ac:spMk id="2" creationId="{4D3399A0-DC64-BC2B-6D7F-016466733B37}"/>
          </ac:spMkLst>
        </pc:spChg>
        <pc:spChg chg="mod">
          <ac:chgData name="Gnanakumar Ganesan" userId="01c6304ab81ed45c" providerId="LiveId" clId="{F4835ED3-B51D-42CE-9328-A4F5FB0B7D33}" dt="2023-04-24T05:44:04.484" v="712"/>
          <ac:spMkLst>
            <pc:docMk/>
            <pc:sldMk cId="3027218162" sldId="619"/>
            <ac:spMk id="3" creationId="{2D78EE8C-0FFF-3570-0418-FE730F495CD3}"/>
          </ac:spMkLst>
        </pc:spChg>
      </pc:sldChg>
      <pc:sldChg chg="del">
        <pc:chgData name="Gnanakumar Ganesan" userId="01c6304ab81ed45c" providerId="LiveId" clId="{F4835ED3-B51D-42CE-9328-A4F5FB0B7D33}" dt="2023-04-20T03:09:18.277" v="67" actId="47"/>
        <pc:sldMkLst>
          <pc:docMk/>
          <pc:sldMk cId="2495667167" sldId="620"/>
        </pc:sldMkLst>
      </pc:sldChg>
      <pc:sldChg chg="modSp new mod">
        <pc:chgData name="Gnanakumar Ganesan" userId="01c6304ab81ed45c" providerId="LiveId" clId="{F4835ED3-B51D-42CE-9328-A4F5FB0B7D33}" dt="2023-04-24T05:44:30.033" v="716" actId="2711"/>
        <pc:sldMkLst>
          <pc:docMk/>
          <pc:sldMk cId="3670499111" sldId="620"/>
        </pc:sldMkLst>
        <pc:spChg chg="mod">
          <ac:chgData name="Gnanakumar Ganesan" userId="01c6304ab81ed45c" providerId="LiveId" clId="{F4835ED3-B51D-42CE-9328-A4F5FB0B7D33}" dt="2023-04-24T05:44:16.329" v="713"/>
          <ac:spMkLst>
            <pc:docMk/>
            <pc:sldMk cId="3670499111" sldId="620"/>
            <ac:spMk id="2" creationId="{E49E7D19-CA2D-8490-C73F-D84EDB7FB1D6}"/>
          </ac:spMkLst>
        </pc:spChg>
        <pc:spChg chg="mod">
          <ac:chgData name="Gnanakumar Ganesan" userId="01c6304ab81ed45c" providerId="LiveId" clId="{F4835ED3-B51D-42CE-9328-A4F5FB0B7D33}" dt="2023-04-24T05:44:30.033" v="716" actId="2711"/>
          <ac:spMkLst>
            <pc:docMk/>
            <pc:sldMk cId="3670499111" sldId="620"/>
            <ac:spMk id="3" creationId="{23F10D37-D27E-DCE0-6611-38B57E034FCC}"/>
          </ac:spMkLst>
        </pc:spChg>
      </pc:sldChg>
      <pc:sldChg chg="modSp new mod">
        <pc:chgData name="Gnanakumar Ganesan" userId="01c6304ab81ed45c" providerId="LiveId" clId="{F4835ED3-B51D-42CE-9328-A4F5FB0B7D33}" dt="2023-04-24T05:44:52.714" v="719" actId="2711"/>
        <pc:sldMkLst>
          <pc:docMk/>
          <pc:sldMk cId="377970947" sldId="621"/>
        </pc:sldMkLst>
        <pc:spChg chg="mod">
          <ac:chgData name="Gnanakumar Ganesan" userId="01c6304ab81ed45c" providerId="LiveId" clId="{F4835ED3-B51D-42CE-9328-A4F5FB0B7D33}" dt="2023-04-24T05:44:42.180" v="717"/>
          <ac:spMkLst>
            <pc:docMk/>
            <pc:sldMk cId="377970947" sldId="621"/>
            <ac:spMk id="2" creationId="{421F20A1-3618-D6CF-07C6-8222014827B1}"/>
          </ac:spMkLst>
        </pc:spChg>
        <pc:spChg chg="mod">
          <ac:chgData name="Gnanakumar Ganesan" userId="01c6304ab81ed45c" providerId="LiveId" clId="{F4835ED3-B51D-42CE-9328-A4F5FB0B7D33}" dt="2023-04-24T05:44:52.714" v="719" actId="2711"/>
          <ac:spMkLst>
            <pc:docMk/>
            <pc:sldMk cId="377970947" sldId="621"/>
            <ac:spMk id="3" creationId="{3A7260BD-766E-4BFF-161C-121DD9A31D28}"/>
          </ac:spMkLst>
        </pc:spChg>
      </pc:sldChg>
      <pc:sldChg chg="del">
        <pc:chgData name="Gnanakumar Ganesan" userId="01c6304ab81ed45c" providerId="LiveId" clId="{F4835ED3-B51D-42CE-9328-A4F5FB0B7D33}" dt="2023-04-20T03:09:14.565" v="56" actId="47"/>
        <pc:sldMkLst>
          <pc:docMk/>
          <pc:sldMk cId="2509123736" sldId="621"/>
        </pc:sldMkLst>
      </pc:sldChg>
      <pc:sldChg chg="new del">
        <pc:chgData name="Gnanakumar Ganesan" userId="01c6304ab81ed45c" providerId="LiveId" clId="{F4835ED3-B51D-42CE-9328-A4F5FB0B7D33}" dt="2023-04-20T04:31:42.573" v="108" actId="47"/>
        <pc:sldMkLst>
          <pc:docMk/>
          <pc:sldMk cId="1744052634" sldId="622"/>
        </pc:sldMkLst>
      </pc:sldChg>
      <pc:sldChg chg="modSp new mod">
        <pc:chgData name="Gnanakumar Ganesan" userId="01c6304ab81ed45c" providerId="LiveId" clId="{F4835ED3-B51D-42CE-9328-A4F5FB0B7D33}" dt="2023-04-24T05:45:19.812" v="722" actId="2711"/>
        <pc:sldMkLst>
          <pc:docMk/>
          <pc:sldMk cId="3846570860" sldId="622"/>
        </pc:sldMkLst>
        <pc:spChg chg="mod">
          <ac:chgData name="Gnanakumar Ganesan" userId="01c6304ab81ed45c" providerId="LiveId" clId="{F4835ED3-B51D-42CE-9328-A4F5FB0B7D33}" dt="2023-04-24T05:45:09.792" v="720"/>
          <ac:spMkLst>
            <pc:docMk/>
            <pc:sldMk cId="3846570860" sldId="622"/>
            <ac:spMk id="2" creationId="{20D6529E-79AD-2DB1-6B26-E122FB351B60}"/>
          </ac:spMkLst>
        </pc:spChg>
        <pc:spChg chg="mod">
          <ac:chgData name="Gnanakumar Ganesan" userId="01c6304ab81ed45c" providerId="LiveId" clId="{F4835ED3-B51D-42CE-9328-A4F5FB0B7D33}" dt="2023-04-24T05:45:19.812" v="722" actId="2711"/>
          <ac:spMkLst>
            <pc:docMk/>
            <pc:sldMk cId="3846570860" sldId="622"/>
            <ac:spMk id="3" creationId="{63ECA2E5-DCAD-C174-51A7-EA3EFAEABEE0}"/>
          </ac:spMkLst>
        </pc:spChg>
      </pc:sldChg>
      <pc:sldChg chg="new del">
        <pc:chgData name="Gnanakumar Ganesan" userId="01c6304ab81ed45c" providerId="LiveId" clId="{F4835ED3-B51D-42CE-9328-A4F5FB0B7D33}" dt="2023-04-20T04:31:37.292" v="91" actId="47"/>
        <pc:sldMkLst>
          <pc:docMk/>
          <pc:sldMk cId="2414201365" sldId="623"/>
        </pc:sldMkLst>
      </pc:sldChg>
      <pc:sldChg chg="modSp new mod">
        <pc:chgData name="Gnanakumar Ganesan" userId="01c6304ab81ed45c" providerId="LiveId" clId="{F4835ED3-B51D-42CE-9328-A4F5FB0B7D33}" dt="2023-04-24T05:45:43.145" v="725" actId="2711"/>
        <pc:sldMkLst>
          <pc:docMk/>
          <pc:sldMk cId="3219255801" sldId="623"/>
        </pc:sldMkLst>
        <pc:spChg chg="mod">
          <ac:chgData name="Gnanakumar Ganesan" userId="01c6304ab81ed45c" providerId="LiveId" clId="{F4835ED3-B51D-42CE-9328-A4F5FB0B7D33}" dt="2023-04-24T05:45:32.826" v="723"/>
          <ac:spMkLst>
            <pc:docMk/>
            <pc:sldMk cId="3219255801" sldId="623"/>
            <ac:spMk id="2" creationId="{67DF8144-94EF-F30C-8201-AB74786E6B09}"/>
          </ac:spMkLst>
        </pc:spChg>
        <pc:spChg chg="mod">
          <ac:chgData name="Gnanakumar Ganesan" userId="01c6304ab81ed45c" providerId="LiveId" clId="{F4835ED3-B51D-42CE-9328-A4F5FB0B7D33}" dt="2023-04-24T05:45:43.145" v="725" actId="2711"/>
          <ac:spMkLst>
            <pc:docMk/>
            <pc:sldMk cId="3219255801" sldId="623"/>
            <ac:spMk id="3" creationId="{BDF4098C-4F54-009A-83FF-4178773F50C6}"/>
          </ac:spMkLst>
        </pc:spChg>
      </pc:sldChg>
      <pc:sldChg chg="new">
        <pc:chgData name="Gnanakumar Ganesan" userId="01c6304ab81ed45c" providerId="LiveId" clId="{F4835ED3-B51D-42CE-9328-A4F5FB0B7D33}" dt="2023-04-24T05:39:53.249" v="668" actId="680"/>
        <pc:sldMkLst>
          <pc:docMk/>
          <pc:sldMk cId="1461312270" sldId="624"/>
        </pc:sldMkLst>
      </pc:sldChg>
      <pc:sldChg chg="new del">
        <pc:chgData name="Gnanakumar Ganesan" userId="01c6304ab81ed45c" providerId="LiveId" clId="{F4835ED3-B51D-42CE-9328-A4F5FB0B7D33}" dt="2023-04-20T04:31:37.526" v="92" actId="47"/>
        <pc:sldMkLst>
          <pc:docMk/>
          <pc:sldMk cId="2776380456" sldId="624"/>
        </pc:sldMkLst>
      </pc:sldChg>
      <pc:sldChg chg="new del">
        <pc:chgData name="Gnanakumar Ganesan" userId="01c6304ab81ed45c" providerId="LiveId" clId="{F4835ED3-B51D-42CE-9328-A4F5FB0B7D33}" dt="2023-04-20T04:31:37.734" v="93" actId="47"/>
        <pc:sldMkLst>
          <pc:docMk/>
          <pc:sldMk cId="2678886234" sldId="625"/>
        </pc:sldMkLst>
      </pc:sldChg>
      <pc:sldChg chg="new">
        <pc:chgData name="Gnanakumar Ganesan" userId="01c6304ab81ed45c" providerId="LiveId" clId="{F4835ED3-B51D-42CE-9328-A4F5FB0B7D33}" dt="2023-04-24T05:39:53.464" v="669" actId="680"/>
        <pc:sldMkLst>
          <pc:docMk/>
          <pc:sldMk cId="3098098040" sldId="625"/>
        </pc:sldMkLst>
      </pc:sldChg>
      <pc:sldChg chg="new del">
        <pc:chgData name="Gnanakumar Ganesan" userId="01c6304ab81ed45c" providerId="LiveId" clId="{F4835ED3-B51D-42CE-9328-A4F5FB0B7D33}" dt="2023-04-20T04:31:37.923" v="94" actId="47"/>
        <pc:sldMkLst>
          <pc:docMk/>
          <pc:sldMk cId="707853407" sldId="626"/>
        </pc:sldMkLst>
      </pc:sldChg>
      <pc:sldChg chg="new">
        <pc:chgData name="Gnanakumar Ganesan" userId="01c6304ab81ed45c" providerId="LiveId" clId="{F4835ED3-B51D-42CE-9328-A4F5FB0B7D33}" dt="2023-04-24T05:39:53.688" v="670" actId="680"/>
        <pc:sldMkLst>
          <pc:docMk/>
          <pc:sldMk cId="2185677363" sldId="626"/>
        </pc:sldMkLst>
      </pc:sldChg>
      <pc:sldChg chg="new del">
        <pc:chgData name="Gnanakumar Ganesan" userId="01c6304ab81ed45c" providerId="LiveId" clId="{F4835ED3-B51D-42CE-9328-A4F5FB0B7D33}" dt="2023-04-20T04:31:38.129" v="95" actId="47"/>
        <pc:sldMkLst>
          <pc:docMk/>
          <pc:sldMk cId="99186599" sldId="627"/>
        </pc:sldMkLst>
      </pc:sldChg>
      <pc:sldChg chg="new">
        <pc:chgData name="Gnanakumar Ganesan" userId="01c6304ab81ed45c" providerId="LiveId" clId="{F4835ED3-B51D-42CE-9328-A4F5FB0B7D33}" dt="2023-04-24T05:39:53.915" v="671" actId="680"/>
        <pc:sldMkLst>
          <pc:docMk/>
          <pc:sldMk cId="724631404" sldId="627"/>
        </pc:sldMkLst>
      </pc:sldChg>
      <pc:sldChg chg="new">
        <pc:chgData name="Gnanakumar Ganesan" userId="01c6304ab81ed45c" providerId="LiveId" clId="{F4835ED3-B51D-42CE-9328-A4F5FB0B7D33}" dt="2023-04-24T05:39:54.124" v="672" actId="680"/>
        <pc:sldMkLst>
          <pc:docMk/>
          <pc:sldMk cId="2286741472" sldId="628"/>
        </pc:sldMkLst>
      </pc:sldChg>
      <pc:sldChg chg="new del">
        <pc:chgData name="Gnanakumar Ganesan" userId="01c6304ab81ed45c" providerId="LiveId" clId="{F4835ED3-B51D-42CE-9328-A4F5FB0B7D33}" dt="2023-04-20T04:31:38.323" v="96" actId="47"/>
        <pc:sldMkLst>
          <pc:docMk/>
          <pc:sldMk cId="2723348759" sldId="628"/>
        </pc:sldMkLst>
      </pc:sldChg>
      <pc:sldChg chg="new del">
        <pc:chgData name="Gnanakumar Ganesan" userId="01c6304ab81ed45c" providerId="LiveId" clId="{F4835ED3-B51D-42CE-9328-A4F5FB0B7D33}" dt="2023-04-20T04:31:38.508" v="97" actId="47"/>
        <pc:sldMkLst>
          <pc:docMk/>
          <pc:sldMk cId="810918678" sldId="629"/>
        </pc:sldMkLst>
      </pc:sldChg>
      <pc:sldChg chg="new">
        <pc:chgData name="Gnanakumar Ganesan" userId="01c6304ab81ed45c" providerId="LiveId" clId="{F4835ED3-B51D-42CE-9328-A4F5FB0B7D33}" dt="2023-04-24T05:39:54.347" v="673" actId="680"/>
        <pc:sldMkLst>
          <pc:docMk/>
          <pc:sldMk cId="2418067563" sldId="629"/>
        </pc:sldMkLst>
      </pc:sldChg>
      <pc:sldChg chg="new del">
        <pc:chgData name="Gnanakumar Ganesan" userId="01c6304ab81ed45c" providerId="LiveId" clId="{F4835ED3-B51D-42CE-9328-A4F5FB0B7D33}" dt="2023-04-20T04:31:38.692" v="98" actId="47"/>
        <pc:sldMkLst>
          <pc:docMk/>
          <pc:sldMk cId="1329251183" sldId="630"/>
        </pc:sldMkLst>
      </pc:sldChg>
      <pc:sldChg chg="new">
        <pc:chgData name="Gnanakumar Ganesan" userId="01c6304ab81ed45c" providerId="LiveId" clId="{F4835ED3-B51D-42CE-9328-A4F5FB0B7D33}" dt="2023-04-24T05:39:54.573" v="674" actId="680"/>
        <pc:sldMkLst>
          <pc:docMk/>
          <pc:sldMk cId="3697114210" sldId="630"/>
        </pc:sldMkLst>
      </pc:sldChg>
      <pc:sldChg chg="new">
        <pc:chgData name="Gnanakumar Ganesan" userId="01c6304ab81ed45c" providerId="LiveId" clId="{F4835ED3-B51D-42CE-9328-A4F5FB0B7D33}" dt="2023-04-24T05:39:54.773" v="675" actId="680"/>
        <pc:sldMkLst>
          <pc:docMk/>
          <pc:sldMk cId="16549429" sldId="631"/>
        </pc:sldMkLst>
      </pc:sldChg>
      <pc:sldChg chg="new del">
        <pc:chgData name="Gnanakumar Ganesan" userId="01c6304ab81ed45c" providerId="LiveId" clId="{F4835ED3-B51D-42CE-9328-A4F5FB0B7D33}" dt="2023-04-20T04:31:38.880" v="99" actId="47"/>
        <pc:sldMkLst>
          <pc:docMk/>
          <pc:sldMk cId="2257550694" sldId="631"/>
        </pc:sldMkLst>
      </pc:sldChg>
      <pc:sldChg chg="new">
        <pc:chgData name="Gnanakumar Ganesan" userId="01c6304ab81ed45c" providerId="LiveId" clId="{F4835ED3-B51D-42CE-9328-A4F5FB0B7D33}" dt="2023-04-24T05:39:54.970" v="676" actId="680"/>
        <pc:sldMkLst>
          <pc:docMk/>
          <pc:sldMk cId="298605977" sldId="632"/>
        </pc:sldMkLst>
      </pc:sldChg>
      <pc:sldChg chg="new del">
        <pc:chgData name="Gnanakumar Ganesan" userId="01c6304ab81ed45c" providerId="LiveId" clId="{F4835ED3-B51D-42CE-9328-A4F5FB0B7D33}" dt="2023-04-20T04:31:39.074" v="100" actId="47"/>
        <pc:sldMkLst>
          <pc:docMk/>
          <pc:sldMk cId="2229093248" sldId="632"/>
        </pc:sldMkLst>
      </pc:sldChg>
      <pc:sldChg chg="new">
        <pc:chgData name="Gnanakumar Ganesan" userId="01c6304ab81ed45c" providerId="LiveId" clId="{F4835ED3-B51D-42CE-9328-A4F5FB0B7D33}" dt="2023-04-24T05:39:55.183" v="677" actId="680"/>
        <pc:sldMkLst>
          <pc:docMk/>
          <pc:sldMk cId="4162312015" sldId="633"/>
        </pc:sldMkLst>
      </pc:sldChg>
      <pc:sldChg chg="new del">
        <pc:chgData name="Gnanakumar Ganesan" userId="01c6304ab81ed45c" providerId="LiveId" clId="{F4835ED3-B51D-42CE-9328-A4F5FB0B7D33}" dt="2023-04-20T04:31:39.273" v="101" actId="47"/>
        <pc:sldMkLst>
          <pc:docMk/>
          <pc:sldMk cId="4278193564" sldId="633"/>
        </pc:sldMkLst>
      </pc:sldChg>
      <pc:sldChg chg="new del">
        <pc:chgData name="Gnanakumar Ganesan" userId="01c6304ab81ed45c" providerId="LiveId" clId="{F4835ED3-B51D-42CE-9328-A4F5FB0B7D33}" dt="2023-04-20T04:31:39.946" v="102" actId="47"/>
        <pc:sldMkLst>
          <pc:docMk/>
          <pc:sldMk cId="578570598" sldId="634"/>
        </pc:sldMkLst>
      </pc:sldChg>
      <pc:sldChg chg="new">
        <pc:chgData name="Gnanakumar Ganesan" userId="01c6304ab81ed45c" providerId="LiveId" clId="{F4835ED3-B51D-42CE-9328-A4F5FB0B7D33}" dt="2023-04-24T05:39:55.385" v="678" actId="680"/>
        <pc:sldMkLst>
          <pc:docMk/>
          <pc:sldMk cId="1330286426" sldId="634"/>
        </pc:sldMkLst>
      </pc:sldChg>
      <pc:sldChg chg="new del">
        <pc:chgData name="Gnanakumar Ganesan" userId="01c6304ab81ed45c" providerId="LiveId" clId="{F4835ED3-B51D-42CE-9328-A4F5FB0B7D33}" dt="2023-04-20T04:31:40.239" v="103" actId="47"/>
        <pc:sldMkLst>
          <pc:docMk/>
          <pc:sldMk cId="805951993" sldId="635"/>
        </pc:sldMkLst>
      </pc:sldChg>
      <pc:sldChg chg="new">
        <pc:chgData name="Gnanakumar Ganesan" userId="01c6304ab81ed45c" providerId="LiveId" clId="{F4835ED3-B51D-42CE-9328-A4F5FB0B7D33}" dt="2023-04-24T05:39:55.561" v="679" actId="680"/>
        <pc:sldMkLst>
          <pc:docMk/>
          <pc:sldMk cId="2585376085" sldId="635"/>
        </pc:sldMkLst>
      </pc:sldChg>
      <pc:sldChg chg="new">
        <pc:chgData name="Gnanakumar Ganesan" userId="01c6304ab81ed45c" providerId="LiveId" clId="{F4835ED3-B51D-42CE-9328-A4F5FB0B7D33}" dt="2023-04-24T05:39:55.751" v="680" actId="680"/>
        <pc:sldMkLst>
          <pc:docMk/>
          <pc:sldMk cId="310996389" sldId="636"/>
        </pc:sldMkLst>
      </pc:sldChg>
      <pc:sldChg chg="new del">
        <pc:chgData name="Gnanakumar Ganesan" userId="01c6304ab81ed45c" providerId="LiveId" clId="{F4835ED3-B51D-42CE-9328-A4F5FB0B7D33}" dt="2023-04-20T04:31:40.700" v="104" actId="47"/>
        <pc:sldMkLst>
          <pc:docMk/>
          <pc:sldMk cId="3758898928" sldId="636"/>
        </pc:sldMkLst>
      </pc:sldChg>
      <pc:sldChg chg="new del">
        <pc:chgData name="Gnanakumar Ganesan" userId="01c6304ab81ed45c" providerId="LiveId" clId="{F4835ED3-B51D-42CE-9328-A4F5FB0B7D33}" dt="2023-04-20T04:31:40.941" v="105" actId="47"/>
        <pc:sldMkLst>
          <pc:docMk/>
          <pc:sldMk cId="1423937880" sldId="637"/>
        </pc:sldMkLst>
      </pc:sldChg>
      <pc:sldChg chg="new">
        <pc:chgData name="Gnanakumar Ganesan" userId="01c6304ab81ed45c" providerId="LiveId" clId="{F4835ED3-B51D-42CE-9328-A4F5FB0B7D33}" dt="2023-04-24T05:39:55.952" v="681" actId="680"/>
        <pc:sldMkLst>
          <pc:docMk/>
          <pc:sldMk cId="2068802175" sldId="637"/>
        </pc:sldMkLst>
      </pc:sldChg>
      <pc:sldChg chg="new">
        <pc:chgData name="Gnanakumar Ganesan" userId="01c6304ab81ed45c" providerId="LiveId" clId="{F4835ED3-B51D-42CE-9328-A4F5FB0B7D33}" dt="2023-04-24T05:39:56.145" v="682" actId="680"/>
        <pc:sldMkLst>
          <pc:docMk/>
          <pc:sldMk cId="536794301" sldId="638"/>
        </pc:sldMkLst>
      </pc:sldChg>
      <pc:sldChg chg="new del">
        <pc:chgData name="Gnanakumar Ganesan" userId="01c6304ab81ed45c" providerId="LiveId" clId="{F4835ED3-B51D-42CE-9328-A4F5FB0B7D33}" dt="2023-04-20T04:31:41.199" v="106" actId="47"/>
        <pc:sldMkLst>
          <pc:docMk/>
          <pc:sldMk cId="1091272025" sldId="638"/>
        </pc:sldMkLst>
      </pc:sldChg>
      <pc:sldChg chg="new">
        <pc:chgData name="Gnanakumar Ganesan" userId="01c6304ab81ed45c" providerId="LiveId" clId="{F4835ED3-B51D-42CE-9328-A4F5FB0B7D33}" dt="2023-04-24T05:39:56.345" v="683" actId="680"/>
        <pc:sldMkLst>
          <pc:docMk/>
          <pc:sldMk cId="1336374935" sldId="639"/>
        </pc:sldMkLst>
      </pc:sldChg>
      <pc:sldChg chg="new del">
        <pc:chgData name="Gnanakumar Ganesan" userId="01c6304ab81ed45c" providerId="LiveId" clId="{F4835ED3-B51D-42CE-9328-A4F5FB0B7D33}" dt="2023-04-20T04:31:41.741" v="107" actId="47"/>
        <pc:sldMkLst>
          <pc:docMk/>
          <pc:sldMk cId="2369455171" sldId="639"/>
        </pc:sldMkLst>
      </pc:sldChg>
      <pc:sldChg chg="new">
        <pc:chgData name="Gnanakumar Ganesan" userId="01c6304ab81ed45c" providerId="LiveId" clId="{F4835ED3-B51D-42CE-9328-A4F5FB0B7D33}" dt="2023-04-24T05:39:56.572" v="684" actId="680"/>
        <pc:sldMkLst>
          <pc:docMk/>
          <pc:sldMk cId="2174868701" sldId="640"/>
        </pc:sldMkLst>
      </pc:sldChg>
      <pc:sldChg chg="addSp modSp new mod">
        <pc:chgData name="Gnanakumar Ganesan" userId="01c6304ab81ed45c" providerId="LiveId" clId="{F4835ED3-B51D-42CE-9328-A4F5FB0B7D33}" dt="2023-04-25T03:43:49.236" v="774" actId="1076"/>
        <pc:sldMkLst>
          <pc:docMk/>
          <pc:sldMk cId="3631001837" sldId="641"/>
        </pc:sldMkLst>
        <pc:spChg chg="mod">
          <ac:chgData name="Gnanakumar Ganesan" userId="01c6304ab81ed45c" providerId="LiveId" clId="{F4835ED3-B51D-42CE-9328-A4F5FB0B7D33}" dt="2023-04-25T03:40:46.820" v="742"/>
          <ac:spMkLst>
            <pc:docMk/>
            <pc:sldMk cId="3631001837" sldId="641"/>
            <ac:spMk id="2" creationId="{38634740-0FA1-E0BB-E8A9-776EDBD90486}"/>
          </ac:spMkLst>
        </pc:spChg>
        <pc:spChg chg="mod">
          <ac:chgData name="Gnanakumar Ganesan" userId="01c6304ab81ed45c" providerId="LiveId" clId="{F4835ED3-B51D-42CE-9328-A4F5FB0B7D33}" dt="2023-04-25T03:42:58.206" v="769" actId="21"/>
          <ac:spMkLst>
            <pc:docMk/>
            <pc:sldMk cId="3631001837" sldId="641"/>
            <ac:spMk id="3" creationId="{CE6804DA-7966-6AF2-8804-590BDCB6748F}"/>
          </ac:spMkLst>
        </pc:spChg>
        <pc:picChg chg="add mod">
          <ac:chgData name="Gnanakumar Ganesan" userId="01c6304ab81ed45c" providerId="LiveId" clId="{F4835ED3-B51D-42CE-9328-A4F5FB0B7D33}" dt="2023-04-25T03:43:49.236" v="774" actId="1076"/>
          <ac:picMkLst>
            <pc:docMk/>
            <pc:sldMk cId="3631001837" sldId="641"/>
            <ac:picMk id="6" creationId="{07864320-90F5-6EB1-2292-61C5B42ADEE0}"/>
          </ac:picMkLst>
        </pc:picChg>
      </pc:sldChg>
      <pc:sldChg chg="addSp delSp modSp new mod">
        <pc:chgData name="Gnanakumar Ganesan" userId="01c6304ab81ed45c" providerId="LiveId" clId="{F4835ED3-B51D-42CE-9328-A4F5FB0B7D33}" dt="2023-04-25T03:47:33.626" v="811" actId="12"/>
        <pc:sldMkLst>
          <pc:docMk/>
          <pc:sldMk cId="3033053778" sldId="642"/>
        </pc:sldMkLst>
        <pc:spChg chg="mod">
          <ac:chgData name="Gnanakumar Ganesan" userId="01c6304ab81ed45c" providerId="LiveId" clId="{F4835ED3-B51D-42CE-9328-A4F5FB0B7D33}" dt="2023-04-25T03:47:33.626" v="811" actId="12"/>
          <ac:spMkLst>
            <pc:docMk/>
            <pc:sldMk cId="3033053778" sldId="642"/>
            <ac:spMk id="3" creationId="{0371F007-3A7E-9A48-2CB3-0ED287D7C1A7}"/>
          </ac:spMkLst>
        </pc:spChg>
        <pc:picChg chg="add del mod">
          <ac:chgData name="Gnanakumar Ganesan" userId="01c6304ab81ed45c" providerId="LiveId" clId="{F4835ED3-B51D-42CE-9328-A4F5FB0B7D33}" dt="2023-04-25T03:44:56.321" v="793" actId="22"/>
          <ac:picMkLst>
            <pc:docMk/>
            <pc:sldMk cId="3033053778" sldId="642"/>
            <ac:picMk id="6" creationId="{5FA73C21-9B41-D0AB-4EA2-BB46281EF268}"/>
          </ac:picMkLst>
        </pc:picChg>
        <pc:picChg chg="add mod">
          <ac:chgData name="Gnanakumar Ganesan" userId="01c6304ab81ed45c" providerId="LiveId" clId="{F4835ED3-B51D-42CE-9328-A4F5FB0B7D33}" dt="2023-04-25T03:45:20.544" v="795" actId="1076"/>
          <ac:picMkLst>
            <pc:docMk/>
            <pc:sldMk cId="3033053778" sldId="642"/>
            <ac:picMk id="8" creationId="{E8DC798C-5F66-9999-304B-92C064F8A7E5}"/>
          </ac:picMkLst>
        </pc:picChg>
        <pc:picChg chg="add mod">
          <ac:chgData name="Gnanakumar Ganesan" userId="01c6304ab81ed45c" providerId="LiveId" clId="{F4835ED3-B51D-42CE-9328-A4F5FB0B7D33}" dt="2023-04-25T03:46:25.538" v="803" actId="1076"/>
          <ac:picMkLst>
            <pc:docMk/>
            <pc:sldMk cId="3033053778" sldId="642"/>
            <ac:picMk id="10" creationId="{2BE59DE7-B05A-74F8-57F0-F240871BC83C}"/>
          </ac:picMkLst>
        </pc:picChg>
        <pc:picChg chg="add mod">
          <ac:chgData name="Gnanakumar Ganesan" userId="01c6304ab81ed45c" providerId="LiveId" clId="{F4835ED3-B51D-42CE-9328-A4F5FB0B7D33}" dt="2023-04-25T03:46:51.487" v="806" actId="1076"/>
          <ac:picMkLst>
            <pc:docMk/>
            <pc:sldMk cId="3033053778" sldId="642"/>
            <ac:picMk id="12" creationId="{168794CB-88F9-EAD9-B803-EAF9B0F74825}"/>
          </ac:picMkLst>
        </pc:picChg>
      </pc:sldChg>
      <pc:sldChg chg="addSp modSp new mod">
        <pc:chgData name="Gnanakumar Ganesan" userId="01c6304ab81ed45c" providerId="LiveId" clId="{F4835ED3-B51D-42CE-9328-A4F5FB0B7D33}" dt="2023-04-25T03:52:41.958" v="831" actId="14100"/>
        <pc:sldMkLst>
          <pc:docMk/>
          <pc:sldMk cId="3633738563" sldId="643"/>
        </pc:sldMkLst>
        <pc:spChg chg="mod">
          <ac:chgData name="Gnanakumar Ganesan" userId="01c6304ab81ed45c" providerId="LiveId" clId="{F4835ED3-B51D-42CE-9328-A4F5FB0B7D33}" dt="2023-04-25T03:48:23.516" v="826" actId="20577"/>
          <ac:spMkLst>
            <pc:docMk/>
            <pc:sldMk cId="3633738563" sldId="643"/>
            <ac:spMk id="2" creationId="{A413DD71-CA6D-FFD5-580E-DD83D1B5DB84}"/>
          </ac:spMkLst>
        </pc:spChg>
        <pc:spChg chg="mod">
          <ac:chgData name="Gnanakumar Ganesan" userId="01c6304ab81ed45c" providerId="LiveId" clId="{F4835ED3-B51D-42CE-9328-A4F5FB0B7D33}" dt="2023-04-25T03:51:57.377" v="828" actId="6549"/>
          <ac:spMkLst>
            <pc:docMk/>
            <pc:sldMk cId="3633738563" sldId="643"/>
            <ac:spMk id="3" creationId="{6F2DC6DB-7EF0-FFED-47F2-7FCCB9F2A3CE}"/>
          </ac:spMkLst>
        </pc:spChg>
        <pc:picChg chg="add mod">
          <ac:chgData name="Gnanakumar Ganesan" userId="01c6304ab81ed45c" providerId="LiveId" clId="{F4835ED3-B51D-42CE-9328-A4F5FB0B7D33}" dt="2023-04-25T03:52:41.958" v="831" actId="14100"/>
          <ac:picMkLst>
            <pc:docMk/>
            <pc:sldMk cId="3633738563" sldId="643"/>
            <ac:picMk id="6" creationId="{7D196598-106D-83F7-9D4A-0E4F39C0CCAC}"/>
          </ac:picMkLst>
        </pc:picChg>
      </pc:sldChg>
      <pc:sldChg chg="addSp delSp modSp new mod">
        <pc:chgData name="Gnanakumar Ganesan" userId="01c6304ab81ed45c" providerId="LiveId" clId="{F4835ED3-B51D-42CE-9328-A4F5FB0B7D33}" dt="2023-04-25T03:56:46.548" v="867" actId="1076"/>
        <pc:sldMkLst>
          <pc:docMk/>
          <pc:sldMk cId="1652224614" sldId="644"/>
        </pc:sldMkLst>
        <pc:spChg chg="mod">
          <ac:chgData name="Gnanakumar Ganesan" userId="01c6304ab81ed45c" providerId="LiveId" clId="{F4835ED3-B51D-42CE-9328-A4F5FB0B7D33}" dt="2023-04-25T03:56:08.492" v="862" actId="20577"/>
          <ac:spMkLst>
            <pc:docMk/>
            <pc:sldMk cId="1652224614" sldId="644"/>
            <ac:spMk id="3" creationId="{EB609088-B166-9DE9-D0E3-E71AB48C84C8}"/>
          </ac:spMkLst>
        </pc:spChg>
        <pc:picChg chg="add del mod">
          <ac:chgData name="Gnanakumar Ganesan" userId="01c6304ab81ed45c" providerId="LiveId" clId="{F4835ED3-B51D-42CE-9328-A4F5FB0B7D33}" dt="2023-04-25T03:56:21.530" v="865" actId="478"/>
          <ac:picMkLst>
            <pc:docMk/>
            <pc:sldMk cId="1652224614" sldId="644"/>
            <ac:picMk id="6" creationId="{54D10BA4-F273-8D2E-EC8A-139EC28335F0}"/>
          </ac:picMkLst>
        </pc:picChg>
        <pc:picChg chg="add mod">
          <ac:chgData name="Gnanakumar Ganesan" userId="01c6304ab81ed45c" providerId="LiveId" clId="{F4835ED3-B51D-42CE-9328-A4F5FB0B7D33}" dt="2023-04-25T03:56:46.548" v="867" actId="1076"/>
          <ac:picMkLst>
            <pc:docMk/>
            <pc:sldMk cId="1652224614" sldId="644"/>
            <ac:picMk id="8" creationId="{03FADD1F-39C5-11C0-7F70-CB7987C084AC}"/>
          </ac:picMkLst>
        </pc:picChg>
      </pc:sldChg>
      <pc:sldChg chg="addSp delSp modSp new mod">
        <pc:chgData name="Gnanakumar Ganesan" userId="01c6304ab81ed45c" providerId="LiveId" clId="{F4835ED3-B51D-42CE-9328-A4F5FB0B7D33}" dt="2023-04-25T03:57:51.244" v="877" actId="1076"/>
        <pc:sldMkLst>
          <pc:docMk/>
          <pc:sldMk cId="4293919499" sldId="645"/>
        </pc:sldMkLst>
        <pc:spChg chg="mod">
          <ac:chgData name="Gnanakumar Ganesan" userId="01c6304ab81ed45c" providerId="LiveId" clId="{F4835ED3-B51D-42CE-9328-A4F5FB0B7D33}" dt="2023-04-25T03:57:19.857" v="872" actId="5793"/>
          <ac:spMkLst>
            <pc:docMk/>
            <pc:sldMk cId="4293919499" sldId="645"/>
            <ac:spMk id="3" creationId="{0A6BFBFB-FD36-C6C0-0F4B-183E7D3C9A7F}"/>
          </ac:spMkLst>
        </pc:spChg>
        <pc:picChg chg="add del mod">
          <ac:chgData name="Gnanakumar Ganesan" userId="01c6304ab81ed45c" providerId="LiveId" clId="{F4835ED3-B51D-42CE-9328-A4F5FB0B7D33}" dt="2023-04-25T03:57:28.718" v="875" actId="21"/>
          <ac:picMkLst>
            <pc:docMk/>
            <pc:sldMk cId="4293919499" sldId="645"/>
            <ac:picMk id="6" creationId="{07778352-130D-61C9-9CBB-FF77D72FDCC7}"/>
          </ac:picMkLst>
        </pc:picChg>
        <pc:picChg chg="add mod">
          <ac:chgData name="Gnanakumar Ganesan" userId="01c6304ab81ed45c" providerId="LiveId" clId="{F4835ED3-B51D-42CE-9328-A4F5FB0B7D33}" dt="2023-04-25T03:57:51.244" v="877" actId="1076"/>
          <ac:picMkLst>
            <pc:docMk/>
            <pc:sldMk cId="4293919499" sldId="645"/>
            <ac:picMk id="8" creationId="{3C96CA15-578A-8EEF-33CC-FAD2B2C3AE73}"/>
          </ac:picMkLst>
        </pc:picChg>
      </pc:sldChg>
      <pc:sldChg chg="modSp new mod">
        <pc:chgData name="Gnanakumar Ganesan" userId="01c6304ab81ed45c" providerId="LiveId" clId="{F4835ED3-B51D-42CE-9328-A4F5FB0B7D33}" dt="2023-04-25T04:04:18.018" v="925" actId="20577"/>
        <pc:sldMkLst>
          <pc:docMk/>
          <pc:sldMk cId="2220136189" sldId="646"/>
        </pc:sldMkLst>
        <pc:spChg chg="mod">
          <ac:chgData name="Gnanakumar Ganesan" userId="01c6304ab81ed45c" providerId="LiveId" clId="{F4835ED3-B51D-42CE-9328-A4F5FB0B7D33}" dt="2023-04-25T03:58:28.732" v="878"/>
          <ac:spMkLst>
            <pc:docMk/>
            <pc:sldMk cId="2220136189" sldId="646"/>
            <ac:spMk id="2" creationId="{1C41A6A2-C9A4-08AE-503F-83DD6F78807C}"/>
          </ac:spMkLst>
        </pc:spChg>
        <pc:spChg chg="mod">
          <ac:chgData name="Gnanakumar Ganesan" userId="01c6304ab81ed45c" providerId="LiveId" clId="{F4835ED3-B51D-42CE-9328-A4F5FB0B7D33}" dt="2023-04-25T04:04:18.018" v="925" actId="20577"/>
          <ac:spMkLst>
            <pc:docMk/>
            <pc:sldMk cId="2220136189" sldId="646"/>
            <ac:spMk id="3" creationId="{BC46A87F-D8FF-57C9-8B3F-65F695BF25E3}"/>
          </ac:spMkLst>
        </pc:spChg>
      </pc:sldChg>
      <pc:sldChg chg="addSp modSp new mod">
        <pc:chgData name="Gnanakumar Ganesan" userId="01c6304ab81ed45c" providerId="LiveId" clId="{F4835ED3-B51D-42CE-9328-A4F5FB0B7D33}" dt="2023-04-25T04:05:13.268" v="927"/>
        <pc:sldMkLst>
          <pc:docMk/>
          <pc:sldMk cId="1725108318" sldId="647"/>
        </pc:sldMkLst>
        <pc:spChg chg="mod">
          <ac:chgData name="Gnanakumar Ganesan" userId="01c6304ab81ed45c" providerId="LiveId" clId="{F4835ED3-B51D-42CE-9328-A4F5FB0B7D33}" dt="2023-04-25T04:05:13.268" v="927"/>
          <ac:spMkLst>
            <pc:docMk/>
            <pc:sldMk cId="1725108318" sldId="647"/>
            <ac:spMk id="2" creationId="{3301A073-22B7-4625-908F-E9C964E70D30}"/>
          </ac:spMkLst>
        </pc:spChg>
        <pc:picChg chg="add">
          <ac:chgData name="Gnanakumar Ganesan" userId="01c6304ab81ed45c" providerId="LiveId" clId="{F4835ED3-B51D-42CE-9328-A4F5FB0B7D33}" dt="2023-04-25T04:05:05.052" v="926" actId="22"/>
          <ac:picMkLst>
            <pc:docMk/>
            <pc:sldMk cId="1725108318" sldId="647"/>
            <ac:picMk id="6" creationId="{18C370F2-0509-7506-A8B7-BCE977135382}"/>
          </ac:picMkLst>
        </pc:picChg>
      </pc:sldChg>
      <pc:sldChg chg="modSp new mod">
        <pc:chgData name="Gnanakumar Ganesan" userId="01c6304ab81ed45c" providerId="LiveId" clId="{F4835ED3-B51D-42CE-9328-A4F5FB0B7D33}" dt="2023-04-25T04:06:37.275" v="958" actId="21"/>
        <pc:sldMkLst>
          <pc:docMk/>
          <pc:sldMk cId="744241909" sldId="648"/>
        </pc:sldMkLst>
        <pc:spChg chg="mod">
          <ac:chgData name="Gnanakumar Ganesan" userId="01c6304ab81ed45c" providerId="LiveId" clId="{F4835ED3-B51D-42CE-9328-A4F5FB0B7D33}" dt="2023-04-25T04:05:49.168" v="928"/>
          <ac:spMkLst>
            <pc:docMk/>
            <pc:sldMk cId="744241909" sldId="648"/>
            <ac:spMk id="2" creationId="{31DDCE45-0CA8-3592-6B7C-9582A9E517B7}"/>
          </ac:spMkLst>
        </pc:spChg>
        <pc:spChg chg="mod">
          <ac:chgData name="Gnanakumar Ganesan" userId="01c6304ab81ed45c" providerId="LiveId" clId="{F4835ED3-B51D-42CE-9328-A4F5FB0B7D33}" dt="2023-04-25T04:06:37.275" v="958" actId="21"/>
          <ac:spMkLst>
            <pc:docMk/>
            <pc:sldMk cId="744241909" sldId="648"/>
            <ac:spMk id="3" creationId="{74191048-F908-3C2C-2441-CA2E84D55842}"/>
          </ac:spMkLst>
        </pc:spChg>
      </pc:sldChg>
      <pc:sldChg chg="modSp new mod ord">
        <pc:chgData name="Gnanakumar Ganesan" userId="01c6304ab81ed45c" providerId="LiveId" clId="{F4835ED3-B51D-42CE-9328-A4F5FB0B7D33}" dt="2023-04-25T04:10:26.401" v="989" actId="113"/>
        <pc:sldMkLst>
          <pc:docMk/>
          <pc:sldMk cId="3259651634" sldId="649"/>
        </pc:sldMkLst>
        <pc:spChg chg="mod">
          <ac:chgData name="Gnanakumar Ganesan" userId="01c6304ab81ed45c" providerId="LiveId" clId="{F4835ED3-B51D-42CE-9328-A4F5FB0B7D33}" dt="2023-04-25T04:10:26.401" v="989" actId="113"/>
          <ac:spMkLst>
            <pc:docMk/>
            <pc:sldMk cId="3259651634" sldId="649"/>
            <ac:spMk id="3" creationId="{FFBC6CFF-6251-3FC1-AD2C-92B170535D2F}"/>
          </ac:spMkLst>
        </pc:spChg>
      </pc:sldChg>
      <pc:sldChg chg="addSp modSp new mod ord">
        <pc:chgData name="Gnanakumar Ganesan" userId="01c6304ab81ed45c" providerId="LiveId" clId="{F4835ED3-B51D-42CE-9328-A4F5FB0B7D33}" dt="2023-04-25T04:09:09.087" v="968"/>
        <pc:sldMkLst>
          <pc:docMk/>
          <pc:sldMk cId="4107129055" sldId="650"/>
        </pc:sldMkLst>
        <pc:spChg chg="mod">
          <ac:chgData name="Gnanakumar Ganesan" userId="01c6304ab81ed45c" providerId="LiveId" clId="{F4835ED3-B51D-42CE-9328-A4F5FB0B7D33}" dt="2023-04-25T04:06:42.891" v="961"/>
          <ac:spMkLst>
            <pc:docMk/>
            <pc:sldMk cId="4107129055" sldId="650"/>
            <ac:spMk id="2" creationId="{63223DC6-D56C-8536-8AED-5C657CFF48BB}"/>
          </ac:spMkLst>
        </pc:spChg>
        <pc:picChg chg="add mod">
          <ac:chgData name="Gnanakumar Ganesan" userId="01c6304ab81ed45c" providerId="LiveId" clId="{F4835ED3-B51D-42CE-9328-A4F5FB0B7D33}" dt="2023-04-25T04:07:14.101" v="964" actId="14100"/>
          <ac:picMkLst>
            <pc:docMk/>
            <pc:sldMk cId="4107129055" sldId="650"/>
            <ac:picMk id="6" creationId="{7BE81B9A-9E03-1D03-6C03-95DB75735F8E}"/>
          </ac:picMkLst>
        </pc:picChg>
      </pc:sldChg>
      <pc:sldChg chg="modSp new mod">
        <pc:chgData name="Gnanakumar Ganesan" userId="01c6304ab81ed45c" providerId="LiveId" clId="{F4835ED3-B51D-42CE-9328-A4F5FB0B7D33}" dt="2023-04-25T04:09:51.384" v="979" actId="255"/>
        <pc:sldMkLst>
          <pc:docMk/>
          <pc:sldMk cId="781273755" sldId="651"/>
        </pc:sldMkLst>
        <pc:spChg chg="mod">
          <ac:chgData name="Gnanakumar Ganesan" userId="01c6304ab81ed45c" providerId="LiveId" clId="{F4835ED3-B51D-42CE-9328-A4F5FB0B7D33}" dt="2023-04-25T04:09:51.384" v="979" actId="255"/>
          <ac:spMkLst>
            <pc:docMk/>
            <pc:sldMk cId="781273755" sldId="651"/>
            <ac:spMk id="3" creationId="{B9A0A5AB-6500-0FF5-FBCD-19759E350EE8}"/>
          </ac:spMkLst>
        </pc:spChg>
      </pc:sldChg>
      <pc:sldChg chg="modSp new mod">
        <pc:chgData name="Gnanakumar Ganesan" userId="01c6304ab81ed45c" providerId="LiveId" clId="{F4835ED3-B51D-42CE-9328-A4F5FB0B7D33}" dt="2023-04-25T05:40:54.804" v="1039" actId="255"/>
        <pc:sldMkLst>
          <pc:docMk/>
          <pc:sldMk cId="1583184956" sldId="652"/>
        </pc:sldMkLst>
        <pc:spChg chg="mod">
          <ac:chgData name="Gnanakumar Ganesan" userId="01c6304ab81ed45c" providerId="LiveId" clId="{F4835ED3-B51D-42CE-9328-A4F5FB0B7D33}" dt="2023-04-25T05:34:55.397" v="1014" actId="20577"/>
          <ac:spMkLst>
            <pc:docMk/>
            <pc:sldMk cId="1583184956" sldId="652"/>
            <ac:spMk id="2" creationId="{D51E3C46-4C07-D083-05D7-EBDA24CF165B}"/>
          </ac:spMkLst>
        </pc:spChg>
        <pc:spChg chg="mod">
          <ac:chgData name="Gnanakumar Ganesan" userId="01c6304ab81ed45c" providerId="LiveId" clId="{F4835ED3-B51D-42CE-9328-A4F5FB0B7D33}" dt="2023-04-25T05:40:54.804" v="1039" actId="255"/>
          <ac:spMkLst>
            <pc:docMk/>
            <pc:sldMk cId="1583184956" sldId="652"/>
            <ac:spMk id="3" creationId="{F4D2BC7E-7E5C-8575-CFAB-D43840F50D52}"/>
          </ac:spMkLst>
        </pc:spChg>
      </pc:sldChg>
      <pc:sldChg chg="modSp new mod">
        <pc:chgData name="Gnanakumar Ganesan" userId="01c6304ab81ed45c" providerId="LiveId" clId="{F4835ED3-B51D-42CE-9328-A4F5FB0B7D33}" dt="2023-04-25T05:42:40.454" v="1057" actId="20577"/>
        <pc:sldMkLst>
          <pc:docMk/>
          <pc:sldMk cId="4279214262" sldId="653"/>
        </pc:sldMkLst>
        <pc:spChg chg="mod">
          <ac:chgData name="Gnanakumar Ganesan" userId="01c6304ab81ed45c" providerId="LiveId" clId="{F4835ED3-B51D-42CE-9328-A4F5FB0B7D33}" dt="2023-04-25T05:42:40.454" v="1057" actId="20577"/>
          <ac:spMkLst>
            <pc:docMk/>
            <pc:sldMk cId="4279214262" sldId="653"/>
            <ac:spMk id="3" creationId="{BFCD300C-55C4-FC28-555A-C2449EFB6F8F}"/>
          </ac:spMkLst>
        </pc:spChg>
      </pc:sldChg>
      <pc:sldChg chg="modSp new mod">
        <pc:chgData name="Gnanakumar Ganesan" userId="01c6304ab81ed45c" providerId="LiveId" clId="{F4835ED3-B51D-42CE-9328-A4F5FB0B7D33}" dt="2023-04-25T07:35:34.656" v="1075" actId="21"/>
        <pc:sldMkLst>
          <pc:docMk/>
          <pc:sldMk cId="1409673751" sldId="654"/>
        </pc:sldMkLst>
        <pc:spChg chg="mod">
          <ac:chgData name="Gnanakumar Ganesan" userId="01c6304ab81ed45c" providerId="LiveId" clId="{F4835ED3-B51D-42CE-9328-A4F5FB0B7D33}" dt="2023-04-25T07:35:34.656" v="1075" actId="21"/>
          <ac:spMkLst>
            <pc:docMk/>
            <pc:sldMk cId="1409673751" sldId="654"/>
            <ac:spMk id="3" creationId="{063C824D-395C-B4C0-5F63-27D98EA9101E}"/>
          </ac:spMkLst>
        </pc:spChg>
      </pc:sldChg>
      <pc:sldChg chg="addSp modSp new mod">
        <pc:chgData name="Gnanakumar Ganesan" userId="01c6304ab81ed45c" providerId="LiveId" clId="{F4835ED3-B51D-42CE-9328-A4F5FB0B7D33}" dt="2023-04-25T08:49:24.808" v="1092" actId="1035"/>
        <pc:sldMkLst>
          <pc:docMk/>
          <pc:sldMk cId="1345777077" sldId="655"/>
        </pc:sldMkLst>
        <pc:spChg chg="mod">
          <ac:chgData name="Gnanakumar Ganesan" userId="01c6304ab81ed45c" providerId="LiveId" clId="{F4835ED3-B51D-42CE-9328-A4F5FB0B7D33}" dt="2023-04-25T08:49:24.808" v="1092" actId="1035"/>
          <ac:spMkLst>
            <pc:docMk/>
            <pc:sldMk cId="1345777077" sldId="655"/>
            <ac:spMk id="3" creationId="{4B8F33BC-8F95-9404-B22C-FA7EF756AD87}"/>
          </ac:spMkLst>
        </pc:spChg>
        <pc:picChg chg="add mod">
          <ac:chgData name="Gnanakumar Ganesan" userId="01c6304ab81ed45c" providerId="LiveId" clId="{F4835ED3-B51D-42CE-9328-A4F5FB0B7D33}" dt="2023-04-25T07:36:48.869" v="1087" actId="14100"/>
          <ac:picMkLst>
            <pc:docMk/>
            <pc:sldMk cId="1345777077" sldId="655"/>
            <ac:picMk id="6" creationId="{F6CCB35D-D326-4C7A-A897-871005FF6A5A}"/>
          </ac:picMkLst>
        </pc:picChg>
      </pc:sldChg>
      <pc:sldChg chg="new">
        <pc:chgData name="Gnanakumar Ganesan" userId="01c6304ab81ed45c" providerId="LiveId" clId="{F4835ED3-B51D-42CE-9328-A4F5FB0B7D33}" dt="2023-04-25T05:34:36.687" v="999" actId="680"/>
        <pc:sldMkLst>
          <pc:docMk/>
          <pc:sldMk cId="3257557467" sldId="656"/>
        </pc:sldMkLst>
      </pc:sldChg>
      <pc:sldChg chg="new">
        <pc:chgData name="Gnanakumar Ganesan" userId="01c6304ab81ed45c" providerId="LiveId" clId="{F4835ED3-B51D-42CE-9328-A4F5FB0B7D33}" dt="2023-04-25T05:34:36.895" v="1000" actId="680"/>
        <pc:sldMkLst>
          <pc:docMk/>
          <pc:sldMk cId="382159214" sldId="657"/>
        </pc:sldMkLst>
      </pc:sldChg>
      <pc:sldChg chg="new">
        <pc:chgData name="Gnanakumar Ganesan" userId="01c6304ab81ed45c" providerId="LiveId" clId="{F4835ED3-B51D-42CE-9328-A4F5FB0B7D33}" dt="2023-04-25T05:34:37.107" v="1001" actId="680"/>
        <pc:sldMkLst>
          <pc:docMk/>
          <pc:sldMk cId="1488841505" sldId="658"/>
        </pc:sldMkLst>
      </pc:sldChg>
      <pc:sldChg chg="new">
        <pc:chgData name="Gnanakumar Ganesan" userId="01c6304ab81ed45c" providerId="LiveId" clId="{F4835ED3-B51D-42CE-9328-A4F5FB0B7D33}" dt="2023-04-25T05:34:37.312" v="1002" actId="680"/>
        <pc:sldMkLst>
          <pc:docMk/>
          <pc:sldMk cId="4158608374" sldId="659"/>
        </pc:sldMkLst>
      </pc:sldChg>
      <pc:sldChg chg="new">
        <pc:chgData name="Gnanakumar Ganesan" userId="01c6304ab81ed45c" providerId="LiveId" clId="{F4835ED3-B51D-42CE-9328-A4F5FB0B7D33}" dt="2023-04-25T05:34:37.523" v="1003" actId="680"/>
        <pc:sldMkLst>
          <pc:docMk/>
          <pc:sldMk cId="792462934" sldId="660"/>
        </pc:sldMkLst>
      </pc:sldChg>
      <pc:sldChg chg="new">
        <pc:chgData name="Gnanakumar Ganesan" userId="01c6304ab81ed45c" providerId="LiveId" clId="{F4835ED3-B51D-42CE-9328-A4F5FB0B7D33}" dt="2023-04-25T05:34:37.759" v="1004" actId="680"/>
        <pc:sldMkLst>
          <pc:docMk/>
          <pc:sldMk cId="2676701410" sldId="661"/>
        </pc:sldMkLst>
      </pc:sldChg>
      <pc:sldChg chg="new">
        <pc:chgData name="Gnanakumar Ganesan" userId="01c6304ab81ed45c" providerId="LiveId" clId="{F4835ED3-B51D-42CE-9328-A4F5FB0B7D33}" dt="2023-04-25T05:34:37.985" v="1005" actId="680"/>
        <pc:sldMkLst>
          <pc:docMk/>
          <pc:sldMk cId="987174738" sldId="662"/>
        </pc:sldMkLst>
      </pc:sldChg>
      <pc:sldChg chg="new">
        <pc:chgData name="Gnanakumar Ganesan" userId="01c6304ab81ed45c" providerId="LiveId" clId="{F4835ED3-B51D-42CE-9328-A4F5FB0B7D33}" dt="2023-04-25T05:34:38.243" v="1006" actId="680"/>
        <pc:sldMkLst>
          <pc:docMk/>
          <pc:sldMk cId="1693075771" sldId="663"/>
        </pc:sldMkLst>
      </pc:sldChg>
      <pc:sldChg chg="new">
        <pc:chgData name="Gnanakumar Ganesan" userId="01c6304ab81ed45c" providerId="LiveId" clId="{F4835ED3-B51D-42CE-9328-A4F5FB0B7D33}" dt="2023-04-25T05:34:38.469" v="1007" actId="680"/>
        <pc:sldMkLst>
          <pc:docMk/>
          <pc:sldMk cId="2294581272" sldId="664"/>
        </pc:sldMkLst>
      </pc:sldChg>
    </pc:docChg>
  </pc:docChgLst>
  <pc:docChgLst>
    <pc:chgData name="Gnanakumar Ganesan" userId="01c6304ab81ed45c" providerId="LiveId" clId="{08DBB363-A4FE-434B-ACED-E572B4387D13}"/>
    <pc:docChg chg="delSld">
      <pc:chgData name="Gnanakumar Ganesan" userId="01c6304ab81ed45c" providerId="LiveId" clId="{08DBB363-A4FE-434B-ACED-E572B4387D13}" dt="2023-02-13T09:14:31.119" v="12" actId="47"/>
      <pc:docMkLst>
        <pc:docMk/>
      </pc:docMkLst>
      <pc:sldChg chg="del">
        <pc:chgData name="Gnanakumar Ganesan" userId="01c6304ab81ed45c" providerId="LiveId" clId="{08DBB363-A4FE-434B-ACED-E572B4387D13}" dt="2023-02-13T09:14:22.926" v="0" actId="47"/>
        <pc:sldMkLst>
          <pc:docMk/>
          <pc:sldMk cId="1091539789" sldId="538"/>
        </pc:sldMkLst>
      </pc:sldChg>
      <pc:sldChg chg="del">
        <pc:chgData name="Gnanakumar Ganesan" userId="01c6304ab81ed45c" providerId="LiveId" clId="{08DBB363-A4FE-434B-ACED-E572B4387D13}" dt="2023-02-13T09:14:23.757" v="1" actId="47"/>
        <pc:sldMkLst>
          <pc:docMk/>
          <pc:sldMk cId="2024028069" sldId="539"/>
        </pc:sldMkLst>
      </pc:sldChg>
      <pc:sldChg chg="del">
        <pc:chgData name="Gnanakumar Ganesan" userId="01c6304ab81ed45c" providerId="LiveId" clId="{08DBB363-A4FE-434B-ACED-E572B4387D13}" dt="2023-02-13T09:14:24.482" v="2" actId="47"/>
        <pc:sldMkLst>
          <pc:docMk/>
          <pc:sldMk cId="3713387866" sldId="540"/>
        </pc:sldMkLst>
      </pc:sldChg>
      <pc:sldChg chg="del">
        <pc:chgData name="Gnanakumar Ganesan" userId="01c6304ab81ed45c" providerId="LiveId" clId="{08DBB363-A4FE-434B-ACED-E572B4387D13}" dt="2023-02-13T09:14:24.867" v="3" actId="47"/>
        <pc:sldMkLst>
          <pc:docMk/>
          <pc:sldMk cId="1359860557" sldId="541"/>
        </pc:sldMkLst>
      </pc:sldChg>
      <pc:sldChg chg="del">
        <pc:chgData name="Gnanakumar Ganesan" userId="01c6304ab81ed45c" providerId="LiveId" clId="{08DBB363-A4FE-434B-ACED-E572B4387D13}" dt="2023-02-13T09:14:25.173" v="4" actId="47"/>
        <pc:sldMkLst>
          <pc:docMk/>
          <pc:sldMk cId="1763952717" sldId="542"/>
        </pc:sldMkLst>
      </pc:sldChg>
      <pc:sldChg chg="del">
        <pc:chgData name="Gnanakumar Ganesan" userId="01c6304ab81ed45c" providerId="LiveId" clId="{08DBB363-A4FE-434B-ACED-E572B4387D13}" dt="2023-02-13T09:14:25.446" v="5" actId="47"/>
        <pc:sldMkLst>
          <pc:docMk/>
          <pc:sldMk cId="2295980072" sldId="543"/>
        </pc:sldMkLst>
      </pc:sldChg>
      <pc:sldChg chg="del">
        <pc:chgData name="Gnanakumar Ganesan" userId="01c6304ab81ed45c" providerId="LiveId" clId="{08DBB363-A4FE-434B-ACED-E572B4387D13}" dt="2023-02-13T09:14:25.782" v="6" actId="47"/>
        <pc:sldMkLst>
          <pc:docMk/>
          <pc:sldMk cId="3444910395" sldId="544"/>
        </pc:sldMkLst>
      </pc:sldChg>
      <pc:sldChg chg="del">
        <pc:chgData name="Gnanakumar Ganesan" userId="01c6304ab81ed45c" providerId="LiveId" clId="{08DBB363-A4FE-434B-ACED-E572B4387D13}" dt="2023-02-13T09:14:26.834" v="7" actId="47"/>
        <pc:sldMkLst>
          <pc:docMk/>
          <pc:sldMk cId="3700204105" sldId="545"/>
        </pc:sldMkLst>
      </pc:sldChg>
      <pc:sldChg chg="del">
        <pc:chgData name="Gnanakumar Ganesan" userId="01c6304ab81ed45c" providerId="LiveId" clId="{08DBB363-A4FE-434B-ACED-E572B4387D13}" dt="2023-02-13T09:14:27.484" v="8" actId="47"/>
        <pc:sldMkLst>
          <pc:docMk/>
          <pc:sldMk cId="815514896" sldId="546"/>
        </pc:sldMkLst>
      </pc:sldChg>
      <pc:sldChg chg="del">
        <pc:chgData name="Gnanakumar Ganesan" userId="01c6304ab81ed45c" providerId="LiveId" clId="{08DBB363-A4FE-434B-ACED-E572B4387D13}" dt="2023-02-13T09:14:28.045" v="9" actId="47"/>
        <pc:sldMkLst>
          <pc:docMk/>
          <pc:sldMk cId="207642083" sldId="547"/>
        </pc:sldMkLst>
      </pc:sldChg>
      <pc:sldChg chg="del">
        <pc:chgData name="Gnanakumar Ganesan" userId="01c6304ab81ed45c" providerId="LiveId" clId="{08DBB363-A4FE-434B-ACED-E572B4387D13}" dt="2023-02-13T09:14:28.876" v="10" actId="47"/>
        <pc:sldMkLst>
          <pc:docMk/>
          <pc:sldMk cId="3970501368" sldId="548"/>
        </pc:sldMkLst>
      </pc:sldChg>
      <pc:sldChg chg="del">
        <pc:chgData name="Gnanakumar Ganesan" userId="01c6304ab81ed45c" providerId="LiveId" clId="{08DBB363-A4FE-434B-ACED-E572B4387D13}" dt="2023-02-13T09:14:29.974" v="11" actId="47"/>
        <pc:sldMkLst>
          <pc:docMk/>
          <pc:sldMk cId="3666933763" sldId="549"/>
        </pc:sldMkLst>
      </pc:sldChg>
      <pc:sldChg chg="del">
        <pc:chgData name="Gnanakumar Ganesan" userId="01c6304ab81ed45c" providerId="LiveId" clId="{08DBB363-A4FE-434B-ACED-E572B4387D13}" dt="2023-02-13T09:14:31.119" v="12" actId="47"/>
        <pc:sldMkLst>
          <pc:docMk/>
          <pc:sldMk cId="2413704824" sldId="550"/>
        </pc:sldMkLst>
      </pc:sldChg>
    </pc:docChg>
  </pc:docChgLst>
  <pc:docChgLst>
    <pc:chgData name="Gnanakumar Ganesan" userId="01c6304ab81ed45c" providerId="LiveId" clId="{4C7149D1-738F-4620-834D-44C97A5086DA}"/>
    <pc:docChg chg="undo custSel addSld delSld modSld sldOrd">
      <pc:chgData name="Gnanakumar Ganesan" userId="01c6304ab81ed45c" providerId="LiveId" clId="{4C7149D1-738F-4620-834D-44C97A5086DA}" dt="2023-12-19T07:54:37.691" v="256" actId="47"/>
      <pc:docMkLst>
        <pc:docMk/>
      </pc:docMkLst>
      <pc:sldChg chg="modSp mod">
        <pc:chgData name="Gnanakumar Ganesan" userId="01c6304ab81ed45c" providerId="LiveId" clId="{4C7149D1-738F-4620-834D-44C97A5086DA}" dt="2023-12-11T00:57:18.495" v="27" actId="20577"/>
        <pc:sldMkLst>
          <pc:docMk/>
          <pc:sldMk cId="2291729007" sldId="656"/>
        </pc:sldMkLst>
        <pc:spChg chg="mod">
          <ac:chgData name="Gnanakumar Ganesan" userId="01c6304ab81ed45c" providerId="LiveId" clId="{4C7149D1-738F-4620-834D-44C97A5086DA}" dt="2023-12-11T00:57:18.495" v="27" actId="20577"/>
          <ac:spMkLst>
            <pc:docMk/>
            <pc:sldMk cId="2291729007" sldId="656"/>
            <ac:spMk id="5123" creationId="{00000000-0000-0000-0000-000000000000}"/>
          </ac:spMkLst>
        </pc:spChg>
      </pc:sldChg>
      <pc:sldChg chg="modSp mod">
        <pc:chgData name="Gnanakumar Ganesan" userId="01c6304ab81ed45c" providerId="LiveId" clId="{4C7149D1-738F-4620-834D-44C97A5086DA}" dt="2023-12-11T00:57:52.786" v="29" actId="113"/>
        <pc:sldMkLst>
          <pc:docMk/>
          <pc:sldMk cId="3108936862" sldId="657"/>
        </pc:sldMkLst>
        <pc:spChg chg="mod">
          <ac:chgData name="Gnanakumar Ganesan" userId="01c6304ab81ed45c" providerId="LiveId" clId="{4C7149D1-738F-4620-834D-44C97A5086DA}" dt="2023-12-11T00:57:52.786" v="29" actId="113"/>
          <ac:spMkLst>
            <pc:docMk/>
            <pc:sldMk cId="3108936862" sldId="657"/>
            <ac:spMk id="6147" creationId="{00000000-0000-0000-0000-000000000000}"/>
          </ac:spMkLst>
        </pc:spChg>
      </pc:sldChg>
      <pc:sldChg chg="addSp delSp modSp mod">
        <pc:chgData name="Gnanakumar Ganesan" userId="01c6304ab81ed45c" providerId="LiveId" clId="{4C7149D1-738F-4620-834D-44C97A5086DA}" dt="2023-12-11T01:13:05.582" v="76" actId="14100"/>
        <pc:sldMkLst>
          <pc:docMk/>
          <pc:sldMk cId="56407237" sldId="658"/>
        </pc:sldMkLst>
        <pc:spChg chg="add mod">
          <ac:chgData name="Gnanakumar Ganesan" userId="01c6304ab81ed45c" providerId="LiveId" clId="{4C7149D1-738F-4620-834D-44C97A5086DA}" dt="2023-12-11T01:12:08.040" v="71" actId="478"/>
          <ac:spMkLst>
            <pc:docMk/>
            <pc:sldMk cId="56407237" sldId="658"/>
            <ac:spMk id="2" creationId="{23A5DE74-A764-F3C9-3E0D-3216C48519C0}"/>
          </ac:spMkLst>
        </pc:spChg>
        <pc:picChg chg="add mod">
          <ac:chgData name="Gnanakumar Ganesan" userId="01c6304ab81ed45c" providerId="LiveId" clId="{4C7149D1-738F-4620-834D-44C97A5086DA}" dt="2023-12-11T01:13:05.582" v="76" actId="14100"/>
          <ac:picMkLst>
            <pc:docMk/>
            <pc:sldMk cId="56407237" sldId="658"/>
            <ac:picMk id="4" creationId="{F30A6A74-1049-C969-B499-036DF0DC5F71}"/>
          </ac:picMkLst>
        </pc:picChg>
        <pc:picChg chg="del">
          <ac:chgData name="Gnanakumar Ganesan" userId="01c6304ab81ed45c" providerId="LiveId" clId="{4C7149D1-738F-4620-834D-44C97A5086DA}" dt="2023-12-11T01:12:08.040" v="71" actId="478"/>
          <ac:picMkLst>
            <pc:docMk/>
            <pc:sldMk cId="56407237" sldId="658"/>
            <ac:picMk id="7171" creationId="{00000000-0000-0000-0000-000000000000}"/>
          </ac:picMkLst>
        </pc:picChg>
      </pc:sldChg>
      <pc:sldChg chg="modSp mod">
        <pc:chgData name="Gnanakumar Ganesan" userId="01c6304ab81ed45c" providerId="LiveId" clId="{4C7149D1-738F-4620-834D-44C97A5086DA}" dt="2023-12-11T01:19:47.187" v="98" actId="2711"/>
        <pc:sldMkLst>
          <pc:docMk/>
          <pc:sldMk cId="113747981" sldId="659"/>
        </pc:sldMkLst>
        <pc:spChg chg="mod">
          <ac:chgData name="Gnanakumar Ganesan" userId="01c6304ab81ed45c" providerId="LiveId" clId="{4C7149D1-738F-4620-834D-44C97A5086DA}" dt="2023-12-11T01:19:47.187" v="98" actId="2711"/>
          <ac:spMkLst>
            <pc:docMk/>
            <pc:sldMk cId="113747981" sldId="659"/>
            <ac:spMk id="9219" creationId="{00000000-0000-0000-0000-000000000000}"/>
          </ac:spMkLst>
        </pc:spChg>
      </pc:sldChg>
      <pc:sldChg chg="modSp mod">
        <pc:chgData name="Gnanakumar Ganesan" userId="01c6304ab81ed45c" providerId="LiveId" clId="{4C7149D1-738F-4620-834D-44C97A5086DA}" dt="2023-12-11T01:23:55.607" v="123"/>
        <pc:sldMkLst>
          <pc:docMk/>
          <pc:sldMk cId="1772397286" sldId="660"/>
        </pc:sldMkLst>
        <pc:spChg chg="mod">
          <ac:chgData name="Gnanakumar Ganesan" userId="01c6304ab81ed45c" providerId="LiveId" clId="{4C7149D1-738F-4620-834D-44C97A5086DA}" dt="2023-12-11T01:23:55.607" v="123"/>
          <ac:spMkLst>
            <pc:docMk/>
            <pc:sldMk cId="1772397286" sldId="660"/>
            <ac:spMk id="10243" creationId="{00000000-0000-0000-0000-000000000000}"/>
          </ac:spMkLst>
        </pc:spChg>
      </pc:sldChg>
      <pc:sldChg chg="modSp mod">
        <pc:chgData name="Gnanakumar Ganesan" userId="01c6304ab81ed45c" providerId="LiveId" clId="{4C7149D1-738F-4620-834D-44C97A5086DA}" dt="2023-12-11T01:34:59.802" v="178" actId="5793"/>
        <pc:sldMkLst>
          <pc:docMk/>
          <pc:sldMk cId="230588197" sldId="663"/>
        </pc:sldMkLst>
        <pc:spChg chg="mod">
          <ac:chgData name="Gnanakumar Ganesan" userId="01c6304ab81ed45c" providerId="LiveId" clId="{4C7149D1-738F-4620-834D-44C97A5086DA}" dt="2023-12-11T01:34:59.802" v="178" actId="5793"/>
          <ac:spMkLst>
            <pc:docMk/>
            <pc:sldMk cId="230588197" sldId="663"/>
            <ac:spMk id="13315" creationId="{00000000-0000-0000-0000-000000000000}"/>
          </ac:spMkLst>
        </pc:spChg>
      </pc:sldChg>
      <pc:sldChg chg="ord">
        <pc:chgData name="Gnanakumar Ganesan" userId="01c6304ab81ed45c" providerId="LiveId" clId="{4C7149D1-738F-4620-834D-44C97A5086DA}" dt="2023-12-11T01:33:00.639" v="174"/>
        <pc:sldMkLst>
          <pc:docMk/>
          <pc:sldMk cId="3796669607" sldId="665"/>
        </pc:sldMkLst>
      </pc:sldChg>
      <pc:sldChg chg="modSp mod">
        <pc:chgData name="Gnanakumar Ganesan" userId="01c6304ab81ed45c" providerId="LiveId" clId="{4C7149D1-738F-4620-834D-44C97A5086DA}" dt="2023-12-11T00:46:57.539" v="7" actId="2711"/>
        <pc:sldMkLst>
          <pc:docMk/>
          <pc:sldMk cId="2511979985" sldId="666"/>
        </pc:sldMkLst>
        <pc:spChg chg="mod">
          <ac:chgData name="Gnanakumar Ganesan" userId="01c6304ab81ed45c" providerId="LiveId" clId="{4C7149D1-738F-4620-834D-44C97A5086DA}" dt="2023-12-11T00:46:48.820" v="6" actId="255"/>
          <ac:spMkLst>
            <pc:docMk/>
            <pc:sldMk cId="2511979985" sldId="666"/>
            <ac:spMk id="18434" creationId="{00000000-0000-0000-0000-000000000000}"/>
          </ac:spMkLst>
        </pc:spChg>
        <pc:spChg chg="mod">
          <ac:chgData name="Gnanakumar Ganesan" userId="01c6304ab81ed45c" providerId="LiveId" clId="{4C7149D1-738F-4620-834D-44C97A5086DA}" dt="2023-12-11T00:46:57.539" v="7" actId="2711"/>
          <ac:spMkLst>
            <pc:docMk/>
            <pc:sldMk cId="2511979985" sldId="666"/>
            <ac:spMk id="18435" creationId="{00000000-0000-0000-0000-000000000000}"/>
          </ac:spMkLst>
        </pc:spChg>
      </pc:sldChg>
      <pc:sldChg chg="ord">
        <pc:chgData name="Gnanakumar Ganesan" userId="01c6304ab81ed45c" providerId="LiveId" clId="{4C7149D1-738F-4620-834D-44C97A5086DA}" dt="2023-12-11T01:43:50.659" v="222"/>
        <pc:sldMkLst>
          <pc:docMk/>
          <pc:sldMk cId="2469554440" sldId="667"/>
        </pc:sldMkLst>
      </pc:sldChg>
      <pc:sldChg chg="modSp mod">
        <pc:chgData name="Gnanakumar Ganesan" userId="01c6304ab81ed45c" providerId="LiveId" clId="{4C7149D1-738F-4620-834D-44C97A5086DA}" dt="2023-12-07T09:53:57.269" v="2" actId="2711"/>
        <pc:sldMkLst>
          <pc:docMk/>
          <pc:sldMk cId="2190888277" sldId="676"/>
        </pc:sldMkLst>
        <pc:spChg chg="mod">
          <ac:chgData name="Gnanakumar Ganesan" userId="01c6304ab81ed45c" providerId="LiveId" clId="{4C7149D1-738F-4620-834D-44C97A5086DA}" dt="2023-12-07T09:53:51.109" v="1" actId="255"/>
          <ac:spMkLst>
            <pc:docMk/>
            <pc:sldMk cId="2190888277" sldId="676"/>
            <ac:spMk id="13314" creationId="{00000000-0000-0000-0000-000000000000}"/>
          </ac:spMkLst>
        </pc:spChg>
        <pc:spChg chg="mod">
          <ac:chgData name="Gnanakumar Ganesan" userId="01c6304ab81ed45c" providerId="LiveId" clId="{4C7149D1-738F-4620-834D-44C97A5086DA}" dt="2023-12-07T09:53:57.269" v="2" actId="2711"/>
          <ac:spMkLst>
            <pc:docMk/>
            <pc:sldMk cId="2190888277" sldId="676"/>
            <ac:spMk id="13315" creationId="{00000000-0000-0000-0000-000000000000}"/>
          </ac:spMkLst>
        </pc:spChg>
      </pc:sldChg>
      <pc:sldChg chg="modSp mod">
        <pc:chgData name="Gnanakumar Ganesan" userId="01c6304ab81ed45c" providerId="LiveId" clId="{4C7149D1-738F-4620-834D-44C97A5086DA}" dt="2023-12-08T04:05:45.357" v="4" actId="20577"/>
        <pc:sldMkLst>
          <pc:docMk/>
          <pc:sldMk cId="4231341492" sldId="696"/>
        </pc:sldMkLst>
        <pc:spChg chg="mod">
          <ac:chgData name="Gnanakumar Ganesan" userId="01c6304ab81ed45c" providerId="LiveId" clId="{4C7149D1-738F-4620-834D-44C97A5086DA}" dt="2023-12-08T04:05:45.357" v="4" actId="20577"/>
          <ac:spMkLst>
            <pc:docMk/>
            <pc:sldMk cId="4231341492" sldId="696"/>
            <ac:spMk id="3" creationId="{D9B034C7-E7A7-C44C-05F8-D207B4EE7DB8}"/>
          </ac:spMkLst>
        </pc:spChg>
      </pc:sldChg>
      <pc:sldChg chg="modSp new mod">
        <pc:chgData name="Gnanakumar Ganesan" userId="01c6304ab81ed45c" providerId="LiveId" clId="{4C7149D1-738F-4620-834D-44C97A5086DA}" dt="2023-12-11T00:58:08.553" v="31" actId="113"/>
        <pc:sldMkLst>
          <pc:docMk/>
          <pc:sldMk cId="814395236" sldId="698"/>
        </pc:sldMkLst>
        <pc:spChg chg="mod">
          <ac:chgData name="Gnanakumar Ganesan" userId="01c6304ab81ed45c" providerId="LiveId" clId="{4C7149D1-738F-4620-834D-44C97A5086DA}" dt="2023-12-11T00:58:08.553" v="31" actId="113"/>
          <ac:spMkLst>
            <pc:docMk/>
            <pc:sldMk cId="814395236" sldId="698"/>
            <ac:spMk id="3" creationId="{4D9E8F92-715C-0F1D-F75A-1C4D414F9900}"/>
          </ac:spMkLst>
        </pc:spChg>
      </pc:sldChg>
      <pc:sldChg chg="modSp new mod">
        <pc:chgData name="Gnanakumar Ganesan" userId="01c6304ab81ed45c" providerId="LiveId" clId="{4C7149D1-738F-4620-834D-44C97A5086DA}" dt="2023-12-12T05:33:15.839" v="224" actId="20577"/>
        <pc:sldMkLst>
          <pc:docMk/>
          <pc:sldMk cId="4267730903" sldId="699"/>
        </pc:sldMkLst>
        <pc:spChg chg="mod">
          <ac:chgData name="Gnanakumar Ganesan" userId="01c6304ab81ed45c" providerId="LiveId" clId="{4C7149D1-738F-4620-834D-44C97A5086DA}" dt="2023-12-12T05:33:15.839" v="224" actId="20577"/>
          <ac:spMkLst>
            <pc:docMk/>
            <pc:sldMk cId="4267730903" sldId="699"/>
            <ac:spMk id="3" creationId="{EAD276FD-7904-B8F0-9AC1-1786885ED0EC}"/>
          </ac:spMkLst>
        </pc:spChg>
      </pc:sldChg>
      <pc:sldChg chg="modSp new mod">
        <pc:chgData name="Gnanakumar Ganesan" userId="01c6304ab81ed45c" providerId="LiveId" clId="{4C7149D1-738F-4620-834D-44C97A5086DA}" dt="2023-12-11T01:01:40.754" v="46" actId="20577"/>
        <pc:sldMkLst>
          <pc:docMk/>
          <pc:sldMk cId="3564840364" sldId="700"/>
        </pc:sldMkLst>
        <pc:spChg chg="mod">
          <ac:chgData name="Gnanakumar Ganesan" userId="01c6304ab81ed45c" providerId="LiveId" clId="{4C7149D1-738F-4620-834D-44C97A5086DA}" dt="2023-12-11T01:00:33.588" v="34"/>
          <ac:spMkLst>
            <pc:docMk/>
            <pc:sldMk cId="3564840364" sldId="700"/>
            <ac:spMk id="2" creationId="{502AEA1F-FE3C-8E42-37E5-E4D78A4BF662}"/>
          </ac:spMkLst>
        </pc:spChg>
        <pc:spChg chg="mod">
          <ac:chgData name="Gnanakumar Ganesan" userId="01c6304ab81ed45c" providerId="LiveId" clId="{4C7149D1-738F-4620-834D-44C97A5086DA}" dt="2023-12-11T01:01:40.754" v="46" actId="20577"/>
          <ac:spMkLst>
            <pc:docMk/>
            <pc:sldMk cId="3564840364" sldId="700"/>
            <ac:spMk id="3" creationId="{D83FD0E4-FE55-C268-A0DB-0F7FAC4A0595}"/>
          </ac:spMkLst>
        </pc:spChg>
      </pc:sldChg>
      <pc:sldChg chg="modSp new mod">
        <pc:chgData name="Gnanakumar Ganesan" userId="01c6304ab81ed45c" providerId="LiveId" clId="{4C7149D1-738F-4620-834D-44C97A5086DA}" dt="2023-12-11T01:02:43.803" v="55" actId="113"/>
        <pc:sldMkLst>
          <pc:docMk/>
          <pc:sldMk cId="1661254642" sldId="701"/>
        </pc:sldMkLst>
        <pc:spChg chg="mod">
          <ac:chgData name="Gnanakumar Ganesan" userId="01c6304ab81ed45c" providerId="LiveId" clId="{4C7149D1-738F-4620-834D-44C97A5086DA}" dt="2023-12-11T01:02:43.803" v="55" actId="113"/>
          <ac:spMkLst>
            <pc:docMk/>
            <pc:sldMk cId="1661254642" sldId="701"/>
            <ac:spMk id="3" creationId="{05147963-5901-953C-37CF-D9804C5D33CC}"/>
          </ac:spMkLst>
        </pc:spChg>
      </pc:sldChg>
      <pc:sldChg chg="modSp new mod">
        <pc:chgData name="Gnanakumar Ganesan" userId="01c6304ab81ed45c" providerId="LiveId" clId="{4C7149D1-738F-4620-834D-44C97A5086DA}" dt="2023-12-11T01:08:55.348" v="70" actId="255"/>
        <pc:sldMkLst>
          <pc:docMk/>
          <pc:sldMk cId="3571836589" sldId="702"/>
        </pc:sldMkLst>
        <pc:spChg chg="mod">
          <ac:chgData name="Gnanakumar Ganesan" userId="01c6304ab81ed45c" providerId="LiveId" clId="{4C7149D1-738F-4620-834D-44C97A5086DA}" dt="2023-12-11T01:08:55.348" v="70" actId="255"/>
          <ac:spMkLst>
            <pc:docMk/>
            <pc:sldMk cId="3571836589" sldId="702"/>
            <ac:spMk id="3" creationId="{FD9807C4-C5A4-2BE3-6BC4-CB1A31BC874C}"/>
          </ac:spMkLst>
        </pc:spChg>
      </pc:sldChg>
      <pc:sldChg chg="modSp new mod">
        <pc:chgData name="Gnanakumar Ganesan" userId="01c6304ab81ed45c" providerId="LiveId" clId="{4C7149D1-738F-4620-834D-44C97A5086DA}" dt="2023-12-11T01:08:44.172" v="69" actId="20577"/>
        <pc:sldMkLst>
          <pc:docMk/>
          <pc:sldMk cId="205854961" sldId="703"/>
        </pc:sldMkLst>
        <pc:spChg chg="mod">
          <ac:chgData name="Gnanakumar Ganesan" userId="01c6304ab81ed45c" providerId="LiveId" clId="{4C7149D1-738F-4620-834D-44C97A5086DA}" dt="2023-12-11T01:08:44.172" v="69" actId="20577"/>
          <ac:spMkLst>
            <pc:docMk/>
            <pc:sldMk cId="205854961" sldId="703"/>
            <ac:spMk id="3" creationId="{2AF8763C-2EED-EC46-6DEC-5D00E3F78DD6}"/>
          </ac:spMkLst>
        </pc:spChg>
      </pc:sldChg>
      <pc:sldChg chg="modSp new mod">
        <pc:chgData name="Gnanakumar Ganesan" userId="01c6304ab81ed45c" providerId="LiveId" clId="{4C7149D1-738F-4620-834D-44C97A5086DA}" dt="2023-12-11T01:19:38.619" v="97" actId="20577"/>
        <pc:sldMkLst>
          <pc:docMk/>
          <pc:sldMk cId="2132764583" sldId="704"/>
        </pc:sldMkLst>
        <pc:spChg chg="mod">
          <ac:chgData name="Gnanakumar Ganesan" userId="01c6304ab81ed45c" providerId="LiveId" clId="{4C7149D1-738F-4620-834D-44C97A5086DA}" dt="2023-12-11T01:19:38.619" v="97" actId="20577"/>
          <ac:spMkLst>
            <pc:docMk/>
            <pc:sldMk cId="2132764583" sldId="704"/>
            <ac:spMk id="3" creationId="{46245FD1-B67F-9D74-782E-53E49BFDC287}"/>
          </ac:spMkLst>
        </pc:spChg>
      </pc:sldChg>
      <pc:sldChg chg="modSp new mod">
        <pc:chgData name="Gnanakumar Ganesan" userId="01c6304ab81ed45c" providerId="LiveId" clId="{4C7149D1-738F-4620-834D-44C97A5086DA}" dt="2023-12-12T07:27:44.682" v="225" actId="6549"/>
        <pc:sldMkLst>
          <pc:docMk/>
          <pc:sldMk cId="2246173028" sldId="705"/>
        </pc:sldMkLst>
        <pc:spChg chg="mod">
          <ac:chgData name="Gnanakumar Ganesan" userId="01c6304ab81ed45c" providerId="LiveId" clId="{4C7149D1-738F-4620-834D-44C97A5086DA}" dt="2023-12-12T07:27:44.682" v="225" actId="6549"/>
          <ac:spMkLst>
            <pc:docMk/>
            <pc:sldMk cId="2246173028" sldId="705"/>
            <ac:spMk id="3" creationId="{D68BA769-FADA-54EC-54FB-334EA86312D9}"/>
          </ac:spMkLst>
        </pc:spChg>
      </pc:sldChg>
      <pc:sldChg chg="modSp new mod">
        <pc:chgData name="Gnanakumar Ganesan" userId="01c6304ab81ed45c" providerId="LiveId" clId="{4C7149D1-738F-4620-834D-44C97A5086DA}" dt="2023-12-11T01:42:13.197" v="210" actId="123"/>
        <pc:sldMkLst>
          <pc:docMk/>
          <pc:sldMk cId="3866809894" sldId="706"/>
        </pc:sldMkLst>
        <pc:spChg chg="mod">
          <ac:chgData name="Gnanakumar Ganesan" userId="01c6304ab81ed45c" providerId="LiveId" clId="{4C7149D1-738F-4620-834D-44C97A5086DA}" dt="2023-12-11T01:42:13.197" v="210" actId="123"/>
          <ac:spMkLst>
            <pc:docMk/>
            <pc:sldMk cId="3866809894" sldId="706"/>
            <ac:spMk id="3" creationId="{7C6DA72F-E6BD-535C-85B2-1F7815DB216E}"/>
          </ac:spMkLst>
        </pc:spChg>
      </pc:sldChg>
      <pc:sldChg chg="modSp new mod">
        <pc:chgData name="Gnanakumar Ganesan" userId="01c6304ab81ed45c" providerId="LiveId" clId="{4C7149D1-738F-4620-834D-44C97A5086DA}" dt="2023-12-11T01:43:00.519" v="216" actId="21"/>
        <pc:sldMkLst>
          <pc:docMk/>
          <pc:sldMk cId="1344378045" sldId="707"/>
        </pc:sldMkLst>
        <pc:spChg chg="mod">
          <ac:chgData name="Gnanakumar Ganesan" userId="01c6304ab81ed45c" providerId="LiveId" clId="{4C7149D1-738F-4620-834D-44C97A5086DA}" dt="2023-12-11T01:43:00.519" v="216" actId="21"/>
          <ac:spMkLst>
            <pc:docMk/>
            <pc:sldMk cId="1344378045" sldId="707"/>
            <ac:spMk id="3" creationId="{96F8A2AF-0F19-7341-5C58-52AE982251C8}"/>
          </ac:spMkLst>
        </pc:spChg>
      </pc:sldChg>
      <pc:sldChg chg="modSp new mod">
        <pc:chgData name="Gnanakumar Ganesan" userId="01c6304ab81ed45c" providerId="LiveId" clId="{4C7149D1-738F-4620-834D-44C97A5086DA}" dt="2023-12-11T01:39:51.231" v="203" actId="123"/>
        <pc:sldMkLst>
          <pc:docMk/>
          <pc:sldMk cId="1805204796" sldId="708"/>
        </pc:sldMkLst>
        <pc:spChg chg="mod">
          <ac:chgData name="Gnanakumar Ganesan" userId="01c6304ab81ed45c" providerId="LiveId" clId="{4C7149D1-738F-4620-834D-44C97A5086DA}" dt="2023-12-11T01:39:51.231" v="203" actId="123"/>
          <ac:spMkLst>
            <pc:docMk/>
            <pc:sldMk cId="1805204796" sldId="708"/>
            <ac:spMk id="3" creationId="{6861DB2A-CF04-C310-FF02-F5E994E4DD8D}"/>
          </ac:spMkLst>
        </pc:spChg>
      </pc:sldChg>
      <pc:sldChg chg="addSp delSp modSp new mod">
        <pc:chgData name="Gnanakumar Ganesan" userId="01c6304ab81ed45c" providerId="LiveId" clId="{4C7149D1-738F-4620-834D-44C97A5086DA}" dt="2023-12-11T01:39:06.090" v="197" actId="113"/>
        <pc:sldMkLst>
          <pc:docMk/>
          <pc:sldMk cId="1643837981" sldId="709"/>
        </pc:sldMkLst>
        <pc:spChg chg="mod">
          <ac:chgData name="Gnanakumar Ganesan" userId="01c6304ab81ed45c" providerId="LiveId" clId="{4C7149D1-738F-4620-834D-44C97A5086DA}" dt="2023-12-11T01:39:06.090" v="197" actId="113"/>
          <ac:spMkLst>
            <pc:docMk/>
            <pc:sldMk cId="1643837981" sldId="709"/>
            <ac:spMk id="3" creationId="{21FD508F-5095-D675-404A-6E76E312DBD0}"/>
          </ac:spMkLst>
        </pc:spChg>
        <pc:spChg chg="add del">
          <ac:chgData name="Gnanakumar Ganesan" userId="01c6304ab81ed45c" providerId="LiveId" clId="{4C7149D1-738F-4620-834D-44C97A5086DA}" dt="2023-12-11T01:38:45.344" v="195"/>
          <ac:spMkLst>
            <pc:docMk/>
            <pc:sldMk cId="1643837981" sldId="709"/>
            <ac:spMk id="5" creationId="{2971DEBE-6414-DF7B-AE91-EA43869B2D89}"/>
          </ac:spMkLst>
        </pc:spChg>
        <pc:spChg chg="add del">
          <ac:chgData name="Gnanakumar Ganesan" userId="01c6304ab81ed45c" providerId="LiveId" clId="{4C7149D1-738F-4620-834D-44C97A5086DA}" dt="2023-12-11T01:38:45.344" v="195"/>
          <ac:spMkLst>
            <pc:docMk/>
            <pc:sldMk cId="1643837981" sldId="709"/>
            <ac:spMk id="6" creationId="{FAF4D709-BCEA-6DB6-78F1-21803B193ACD}"/>
          </ac:spMkLst>
        </pc:spChg>
      </pc:sldChg>
      <pc:sldChg chg="modSp new mod">
        <pc:chgData name="Gnanakumar Ganesan" userId="01c6304ab81ed45c" providerId="LiveId" clId="{4C7149D1-738F-4620-834D-44C97A5086DA}" dt="2023-12-11T01:39:40.078" v="201" actId="2711"/>
        <pc:sldMkLst>
          <pc:docMk/>
          <pc:sldMk cId="3853338479" sldId="710"/>
        </pc:sldMkLst>
        <pc:spChg chg="mod">
          <ac:chgData name="Gnanakumar Ganesan" userId="01c6304ab81ed45c" providerId="LiveId" clId="{4C7149D1-738F-4620-834D-44C97A5086DA}" dt="2023-12-11T01:39:40.078" v="201" actId="2711"/>
          <ac:spMkLst>
            <pc:docMk/>
            <pc:sldMk cId="3853338479" sldId="710"/>
            <ac:spMk id="3" creationId="{A3029BC0-8841-57A8-EA52-24ABDC44C299}"/>
          </ac:spMkLst>
        </pc:spChg>
      </pc:sldChg>
      <pc:sldChg chg="modSp new mod">
        <pc:chgData name="Gnanakumar Ganesan" userId="01c6304ab81ed45c" providerId="LiveId" clId="{4C7149D1-738F-4620-834D-44C97A5086DA}" dt="2023-12-11T01:43:14.684" v="220" actId="255"/>
        <pc:sldMkLst>
          <pc:docMk/>
          <pc:sldMk cId="3753161133" sldId="711"/>
        </pc:sldMkLst>
        <pc:spChg chg="mod">
          <ac:chgData name="Gnanakumar Ganesan" userId="01c6304ab81ed45c" providerId="LiveId" clId="{4C7149D1-738F-4620-834D-44C97A5086DA}" dt="2023-12-11T01:43:14.684" v="220" actId="255"/>
          <ac:spMkLst>
            <pc:docMk/>
            <pc:sldMk cId="3753161133" sldId="711"/>
            <ac:spMk id="3" creationId="{D006DF95-689F-3A74-71DC-B40AFCDB519A}"/>
          </ac:spMkLst>
        </pc:spChg>
      </pc:sldChg>
      <pc:sldChg chg="addSp delSp modSp new mod">
        <pc:chgData name="Gnanakumar Ganesan" userId="01c6304ab81ed45c" providerId="LiveId" clId="{4C7149D1-738F-4620-834D-44C97A5086DA}" dt="2023-12-14T04:55:56.247" v="232" actId="14100"/>
        <pc:sldMkLst>
          <pc:docMk/>
          <pc:sldMk cId="1047605101" sldId="721"/>
        </pc:sldMkLst>
        <pc:spChg chg="add del">
          <ac:chgData name="Gnanakumar Ganesan" userId="01c6304ab81ed45c" providerId="LiveId" clId="{4C7149D1-738F-4620-834D-44C97A5086DA}" dt="2023-12-14T04:55:14.649" v="230" actId="22"/>
          <ac:spMkLst>
            <pc:docMk/>
            <pc:sldMk cId="1047605101" sldId="721"/>
            <ac:spMk id="3" creationId="{0E1F7BC0-1D1D-CA88-D0A3-2CD499BF2D33}"/>
          </ac:spMkLst>
        </pc:spChg>
        <pc:picChg chg="add del mod ord">
          <ac:chgData name="Gnanakumar Ganesan" userId="01c6304ab81ed45c" providerId="LiveId" clId="{4C7149D1-738F-4620-834D-44C97A5086DA}" dt="2023-12-14T04:55:14.649" v="230" actId="22"/>
          <ac:picMkLst>
            <pc:docMk/>
            <pc:sldMk cId="1047605101" sldId="721"/>
            <ac:picMk id="6" creationId="{B92480F0-0A50-2F3F-5752-2AD284414D14}"/>
          </ac:picMkLst>
        </pc:picChg>
        <pc:picChg chg="add mod">
          <ac:chgData name="Gnanakumar Ganesan" userId="01c6304ab81ed45c" providerId="LiveId" clId="{4C7149D1-738F-4620-834D-44C97A5086DA}" dt="2023-12-14T04:55:56.247" v="232" actId="14100"/>
          <ac:picMkLst>
            <pc:docMk/>
            <pc:sldMk cId="1047605101" sldId="721"/>
            <ac:picMk id="8" creationId="{9496CB9B-E246-5F98-C571-AD009C52FB7E}"/>
          </ac:picMkLst>
        </pc:picChg>
      </pc:sldChg>
      <pc:sldChg chg="addSp modSp new mod">
        <pc:chgData name="Gnanakumar Ganesan" userId="01c6304ab81ed45c" providerId="LiveId" clId="{4C7149D1-738F-4620-834D-44C97A5086DA}" dt="2023-12-14T05:01:34.478" v="236" actId="14100"/>
        <pc:sldMkLst>
          <pc:docMk/>
          <pc:sldMk cId="3629118487" sldId="722"/>
        </pc:sldMkLst>
        <pc:picChg chg="add mod">
          <ac:chgData name="Gnanakumar Ganesan" userId="01c6304ab81ed45c" providerId="LiveId" clId="{4C7149D1-738F-4620-834D-44C97A5086DA}" dt="2023-12-14T05:01:34.478" v="236" actId="14100"/>
          <ac:picMkLst>
            <pc:docMk/>
            <pc:sldMk cId="3629118487" sldId="722"/>
            <ac:picMk id="6" creationId="{10BEAD8E-91FB-F1F7-5B45-8220C5BDDFFC}"/>
          </ac:picMkLst>
        </pc:picChg>
      </pc:sldChg>
      <pc:sldChg chg="addSp delSp modSp new mod">
        <pc:chgData name="Gnanakumar Ganesan" userId="01c6304ab81ed45c" providerId="LiveId" clId="{4C7149D1-738F-4620-834D-44C97A5086DA}" dt="2023-12-14T05:03:51.548" v="244" actId="14100"/>
        <pc:sldMkLst>
          <pc:docMk/>
          <pc:sldMk cId="2902988876" sldId="723"/>
        </pc:sldMkLst>
        <pc:picChg chg="add del mod">
          <ac:chgData name="Gnanakumar Ganesan" userId="01c6304ab81ed45c" providerId="LiveId" clId="{4C7149D1-738F-4620-834D-44C97A5086DA}" dt="2023-12-14T05:03:44.002" v="242" actId="478"/>
          <ac:picMkLst>
            <pc:docMk/>
            <pc:sldMk cId="2902988876" sldId="723"/>
            <ac:picMk id="6" creationId="{F5AA38D7-887A-DF0D-6892-26E6C8E3E2E3}"/>
          </ac:picMkLst>
        </pc:picChg>
        <pc:picChg chg="add mod">
          <ac:chgData name="Gnanakumar Ganesan" userId="01c6304ab81ed45c" providerId="LiveId" clId="{4C7149D1-738F-4620-834D-44C97A5086DA}" dt="2023-12-14T05:03:51.548" v="244" actId="14100"/>
          <ac:picMkLst>
            <pc:docMk/>
            <pc:sldMk cId="2902988876" sldId="723"/>
            <ac:picMk id="8" creationId="{C903765E-DB46-2302-F845-14881A94512F}"/>
          </ac:picMkLst>
        </pc:picChg>
      </pc:sldChg>
      <pc:sldChg chg="modSp new mod">
        <pc:chgData name="Gnanakumar Ganesan" userId="01c6304ab81ed45c" providerId="LiveId" clId="{4C7149D1-738F-4620-834D-44C97A5086DA}" dt="2023-12-14T05:05:07.998" v="248"/>
        <pc:sldMkLst>
          <pc:docMk/>
          <pc:sldMk cId="1844351125" sldId="724"/>
        </pc:sldMkLst>
        <pc:spChg chg="mod">
          <ac:chgData name="Gnanakumar Ganesan" userId="01c6304ab81ed45c" providerId="LiveId" clId="{4C7149D1-738F-4620-834D-44C97A5086DA}" dt="2023-12-14T05:05:07.998" v="248"/>
          <ac:spMkLst>
            <pc:docMk/>
            <pc:sldMk cId="1844351125" sldId="724"/>
            <ac:spMk id="2" creationId="{5BD3DC89-EC82-CA9C-0258-FBE5E1376122}"/>
          </ac:spMkLst>
        </pc:spChg>
        <pc:spChg chg="mod">
          <ac:chgData name="Gnanakumar Ganesan" userId="01c6304ab81ed45c" providerId="LiveId" clId="{4C7149D1-738F-4620-834D-44C97A5086DA}" dt="2023-12-14T05:05:01.483" v="247" actId="2711"/>
          <ac:spMkLst>
            <pc:docMk/>
            <pc:sldMk cId="1844351125" sldId="724"/>
            <ac:spMk id="3" creationId="{10E6C352-B0EB-9C60-4FF6-0016A9CF5224}"/>
          </ac:spMkLst>
        </pc:spChg>
      </pc:sldChg>
      <pc:sldChg chg="new del">
        <pc:chgData name="Gnanakumar Ganesan" userId="01c6304ab81ed45c" providerId="LiveId" clId="{4C7149D1-738F-4620-834D-44C97A5086DA}" dt="2023-12-19T07:54:34.985" v="253" actId="47"/>
        <pc:sldMkLst>
          <pc:docMk/>
          <pc:sldMk cId="1144123005" sldId="725"/>
        </pc:sldMkLst>
      </pc:sldChg>
      <pc:sldChg chg="new del">
        <pc:chgData name="Gnanakumar Ganesan" userId="01c6304ab81ed45c" providerId="LiveId" clId="{4C7149D1-738F-4620-834D-44C97A5086DA}" dt="2023-12-19T07:54:35.570" v="254" actId="47"/>
        <pc:sldMkLst>
          <pc:docMk/>
          <pc:sldMk cId="2194107679" sldId="726"/>
        </pc:sldMkLst>
      </pc:sldChg>
      <pc:sldChg chg="new del">
        <pc:chgData name="Gnanakumar Ganesan" userId="01c6304ab81ed45c" providerId="LiveId" clId="{4C7149D1-738F-4620-834D-44C97A5086DA}" dt="2023-12-19T07:54:36.846" v="255" actId="47"/>
        <pc:sldMkLst>
          <pc:docMk/>
          <pc:sldMk cId="404187087" sldId="727"/>
        </pc:sldMkLst>
      </pc:sldChg>
      <pc:sldChg chg="new del">
        <pc:chgData name="Gnanakumar Ganesan" userId="01c6304ab81ed45c" providerId="LiveId" clId="{4C7149D1-738F-4620-834D-44C97A5086DA}" dt="2023-12-19T07:54:37.691" v="256" actId="47"/>
        <pc:sldMkLst>
          <pc:docMk/>
          <pc:sldMk cId="646759425"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5/10/2024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5/10/2024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2AB50D-8226-4999-A4DF-2F4F8B0EFB26}" type="slidenum">
              <a:rPr lang="en-AU" altLang="en-US" smtClean="0"/>
              <a:pPr/>
              <a:t>17</a:t>
            </a:fld>
            <a:endParaRPr lang="en-AU"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en-AU" altLang="en-US"/>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376583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70EA75-FB15-46B0-93F9-773AEF77F6B9}" type="slidenum">
              <a:rPr lang="en-AU" altLang="en-US" smtClean="0"/>
              <a:pPr/>
              <a:t>18</a:t>
            </a:fld>
            <a:endParaRPr lang="en-AU"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AU" altLang="en-US"/>
              <a:t>What we want is something more akin to standard mail (contents protected inside an envelope) if not registered mail (have confidence about the sender of the mail and its contents).</a:t>
            </a:r>
          </a:p>
        </p:txBody>
      </p:sp>
    </p:spTree>
    <p:extLst>
      <p:ext uri="{BB962C8B-B14F-4D97-AF65-F5344CB8AC3E}">
        <p14:creationId xmlns:p14="http://schemas.microsoft.com/office/powerpoint/2010/main" val="368601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04CF96-4915-4BD8-8EEB-464C5EE46FD5}" type="slidenum">
              <a:rPr lang="en-AU" altLang="en-US" smtClean="0"/>
              <a:pPr/>
              <a:t>21</a:t>
            </a:fld>
            <a:endParaRPr lang="en-AU"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altLang="en-US"/>
              <a:t>Stallings Fig 15-2.</a:t>
            </a:r>
            <a:endParaRPr lang="en-AU" altLang="en-US"/>
          </a:p>
        </p:txBody>
      </p:sp>
    </p:spTree>
    <p:extLst>
      <p:ext uri="{BB962C8B-B14F-4D97-AF65-F5344CB8AC3E}">
        <p14:creationId xmlns:p14="http://schemas.microsoft.com/office/powerpoint/2010/main" val="349452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2D9DA4-9E5D-4727-8252-EC581830A806}" type="slidenum">
              <a:rPr lang="en-AU" altLang="en-US" smtClean="0"/>
              <a:pPr/>
              <a:t>46</a:t>
            </a:fld>
            <a:endParaRPr lang="en-AU"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en-US"/>
              <a:t>Stallings Fig 16-7.</a:t>
            </a:r>
            <a:endParaRPr lang="en-AU" altLang="en-US"/>
          </a:p>
        </p:txBody>
      </p:sp>
    </p:spTree>
    <p:extLst>
      <p:ext uri="{BB962C8B-B14F-4D97-AF65-F5344CB8AC3E}">
        <p14:creationId xmlns:p14="http://schemas.microsoft.com/office/powerpoint/2010/main" val="190404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EBB6A6-C847-4022-9228-310FB1E6B56B}" type="slidenum">
              <a:rPr lang="en-AU" altLang="en-US" smtClean="0"/>
              <a:pPr/>
              <a:t>50</a:t>
            </a:fld>
            <a:endParaRPr lang="en-AU"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altLang="en-US"/>
              <a:t>SSL probably most widely used Web security mechanism. Its implemented at the Transport layer; cf IPSec at Network layer; or various Application layer mechanisms eg. S/MIME &amp; SET (later).</a:t>
            </a:r>
            <a:endParaRPr lang="en-AU" altLang="en-US"/>
          </a:p>
        </p:txBody>
      </p:sp>
    </p:spTree>
    <p:extLst>
      <p:ext uri="{BB962C8B-B14F-4D97-AF65-F5344CB8AC3E}">
        <p14:creationId xmlns:p14="http://schemas.microsoft.com/office/powerpoint/2010/main" val="365069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5DF550-1195-471D-996E-C5CE3B7ACB00}" type="slidenum">
              <a:rPr lang="en-AU" altLang="en-US" smtClean="0"/>
              <a:pPr/>
              <a:t>53</a:t>
            </a:fld>
            <a:endParaRPr lang="en-AU"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en-US"/>
              <a:t>Stallings Fig 17-2.</a:t>
            </a:r>
            <a:endParaRPr lang="en-AU" altLang="en-US"/>
          </a:p>
        </p:txBody>
      </p:sp>
    </p:spTree>
    <p:extLst>
      <p:ext uri="{BB962C8B-B14F-4D97-AF65-F5344CB8AC3E}">
        <p14:creationId xmlns:p14="http://schemas.microsoft.com/office/powerpoint/2010/main" val="253576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71D800-1B48-459D-8344-9F6BC3F34C1C}" type="slidenum">
              <a:rPr lang="en-AU" altLang="en-US" smtClean="0"/>
              <a:pPr/>
              <a:t>56</a:t>
            </a:fld>
            <a:endParaRPr lang="en-AU"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a:t>SSL Record Protocol defines these two services for SSL connections.</a:t>
            </a:r>
            <a:endParaRPr lang="en-AU" altLang="en-US"/>
          </a:p>
        </p:txBody>
      </p:sp>
    </p:spTree>
    <p:extLst>
      <p:ext uri="{BB962C8B-B14F-4D97-AF65-F5344CB8AC3E}">
        <p14:creationId xmlns:p14="http://schemas.microsoft.com/office/powerpoint/2010/main" val="117231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1C0C1C-1A1B-4AE8-8A16-0C12CAE73BC7}" type="slidenum">
              <a:rPr lang="en-AU" altLang="en-US" smtClean="0"/>
              <a:pPr/>
              <a:t>62</a:t>
            </a:fld>
            <a:endParaRPr lang="en-AU"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en-US"/>
              <a:t>Stallings Fig 17-6.</a:t>
            </a:r>
            <a:endParaRPr lang="en-AU" altLang="en-US"/>
          </a:p>
        </p:txBody>
      </p:sp>
    </p:spTree>
    <p:extLst>
      <p:ext uri="{BB962C8B-B14F-4D97-AF65-F5344CB8AC3E}">
        <p14:creationId xmlns:p14="http://schemas.microsoft.com/office/powerpoint/2010/main" val="144225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29EE32A-9D32-4813-91DA-10CEAB70C2FE}" type="datetime1">
              <a:rPr lang="en-US" smtClean="0"/>
              <a:t>5/10/2024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397FED7-D033-4DFB-8E6A-D916AB096225}" type="datetime1">
              <a:rPr lang="en-US" smtClean="0"/>
              <a:t>5/10/2024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198FD04-9217-4802-ABBD-CEA368EEEA54}" type="datetime1">
              <a:rPr lang="en-US" smtClean="0"/>
              <a:t>5/10/2024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038E815-40F9-49F9-AEC2-CC2F00072FFA}" type="datetime1">
              <a:rPr lang="en-US" smtClean="0"/>
              <a:t>5/10/2024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6FD5036-7BDF-46AF-BDAA-307FB787F545}" type="datetime1">
              <a:rPr lang="en-US" smtClean="0"/>
              <a:t>5/10/2024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73D4F449-B7F0-432D-A9A7-3585143706EA}" type="datetime1">
              <a:rPr lang="en-US" smtClean="0"/>
              <a:t>5/10/2024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B01BD5D3-26FE-4E99-80AD-5BDE7E136A53}" type="datetime1">
              <a:rPr lang="en-US" smtClean="0"/>
              <a:t>5/10/2024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CE19EE9-55ED-472E-B62C-C2C361AEFB37}" type="datetime1">
              <a:rPr lang="en-US" smtClean="0"/>
              <a:t>5/10/2024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F6E4EEA-EB77-4D0D-A5CC-CF0B64466CDB}" type="datetime1">
              <a:rPr lang="en-US" smtClean="0"/>
              <a:t>5/10/2024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FD2C3A3-80F1-4942-AEDD-1DC9C2D7BFA2}" type="datetime1">
              <a:rPr lang="en-US" smtClean="0"/>
              <a:t>5/10/2024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6DF6433-A581-41D3-84E4-6F81F1A643C5}" type="datetime1">
              <a:rPr lang="en-US" smtClean="0"/>
              <a:t>5/10/2024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7A96C-1349-4E87-8E57-5B6AD9B45CF4}" type="datetime1">
              <a:rPr lang="en-US" smtClean="0"/>
              <a:t>5/10/2024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4098"/>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CSE3078</a:t>
            </a:r>
            <a:r>
              <a:rPr lang="en-IN" sz="2800" dirty="0">
                <a:latin typeface="Times New Roman" panose="02020603050405020304" pitchFamily="18" charset="0"/>
                <a:cs typeface="Times New Roman" panose="02020603050405020304" pitchFamily="18" charset="0"/>
              </a:rPr>
              <a:t> – </a:t>
            </a: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Cryptography and Network Security</a:t>
            </a:r>
            <a:endParaRPr lang="en-IN" sz="2800"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943600"/>
            <a:ext cx="7772400" cy="7620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85000" lnSpcReduction="1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3600" kern="0" dirty="0">
                <a:latin typeface="Times New Roman" panose="02020603050405020304" pitchFamily="18" charset="0"/>
                <a:cs typeface="Times New Roman" panose="02020603050405020304" pitchFamily="18" charset="0"/>
              </a:rPr>
              <a:t>School of Computer Science and Engineering</a:t>
            </a:r>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E2DD6-234D-B62C-CE13-ECDE2B2F464C}"/>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8" name="Rectangle 2"/>
          <p:cNvSpPr>
            <a:spLocks noGrp="1" noChangeArrowheads="1"/>
          </p:cNvSpPr>
          <p:nvPr>
            <p:ph type="title"/>
          </p:nvPr>
        </p:nvSpPr>
        <p:spPr/>
        <p:txBody>
          <a:bodyPr/>
          <a:lstStyle/>
          <a:p>
            <a:pPr eaLnBrk="1" hangingPunct="1"/>
            <a:r>
              <a:rPr lang="en-AU" altLang="en-US"/>
              <a:t>Kerberos Version 5</a:t>
            </a:r>
          </a:p>
        </p:txBody>
      </p:sp>
      <p:sp>
        <p:nvSpPr>
          <p:cNvPr id="10" name="Rectangle 3"/>
          <p:cNvSpPr txBox="1">
            <a:spLocks noChangeArrowheads="1"/>
          </p:cNvSpPr>
          <p:nvPr/>
        </p:nvSpPr>
        <p:spPr bwMode="auto">
          <a:xfrm>
            <a:off x="152400" y="1143000"/>
            <a:ext cx="8763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t>developed in mid 1990’s</a:t>
            </a:r>
          </a:p>
          <a:p>
            <a:r>
              <a:rPr lang="en-US" altLang="en-US" dirty="0"/>
              <a:t>provides improvements over v4</a:t>
            </a:r>
          </a:p>
          <a:p>
            <a:pPr lvl="1"/>
            <a:r>
              <a:rPr lang="en-US" altLang="en-US" dirty="0"/>
              <a:t>addresses environmental shortcomings</a:t>
            </a:r>
          </a:p>
          <a:p>
            <a:pPr lvl="2"/>
            <a:r>
              <a:rPr lang="en-US" altLang="en-US" dirty="0"/>
              <a:t>encryption </a:t>
            </a:r>
            <a:r>
              <a:rPr lang="en-US" altLang="en-US" dirty="0" err="1"/>
              <a:t>alg</a:t>
            </a:r>
            <a:r>
              <a:rPr lang="en-US" altLang="en-US" dirty="0"/>
              <a:t>, network protocol, byte order, ticket lifetime, authentication forwarding, </a:t>
            </a:r>
            <a:r>
              <a:rPr lang="en-US" altLang="en-US" dirty="0" err="1"/>
              <a:t>interrealm</a:t>
            </a:r>
            <a:r>
              <a:rPr lang="en-US" altLang="en-US" dirty="0"/>
              <a:t> </a:t>
            </a:r>
            <a:r>
              <a:rPr lang="en-US" altLang="en-US" dirty="0" err="1"/>
              <a:t>auth</a:t>
            </a:r>
            <a:endParaRPr lang="en-US" altLang="en-US" dirty="0"/>
          </a:p>
          <a:p>
            <a:pPr lvl="1"/>
            <a:r>
              <a:rPr lang="en-US" altLang="en-US" dirty="0"/>
              <a:t>and technical deficiencies</a:t>
            </a:r>
          </a:p>
          <a:p>
            <a:pPr lvl="2"/>
            <a:r>
              <a:rPr lang="en-US" altLang="en-US" dirty="0"/>
              <a:t>double encryption, non-</a:t>
            </a:r>
            <a:r>
              <a:rPr lang="en-US" altLang="en-US" dirty="0" err="1"/>
              <a:t>std</a:t>
            </a:r>
            <a:r>
              <a:rPr lang="en-US" altLang="en-US" dirty="0"/>
              <a:t> mode of use, session keys, password attacks</a:t>
            </a:r>
          </a:p>
          <a:p>
            <a:r>
              <a:rPr lang="en-US" altLang="en-US" dirty="0"/>
              <a:t>specified as Internet standard RFC 1510</a:t>
            </a:r>
            <a:endParaRPr lang="en-AU" altLang="en-US" dirty="0"/>
          </a:p>
        </p:txBody>
      </p:sp>
    </p:spTree>
    <p:extLst>
      <p:ext uri="{BB962C8B-B14F-4D97-AF65-F5344CB8AC3E}">
        <p14:creationId xmlns:p14="http://schemas.microsoft.com/office/powerpoint/2010/main" val="258997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DC89-EC82-CA9C-0258-FBE5E13761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Public Key Infrastructure</a:t>
            </a:r>
            <a:endParaRPr lang="en-IN" dirty="0"/>
          </a:p>
        </p:txBody>
      </p:sp>
      <p:sp>
        <p:nvSpPr>
          <p:cNvPr id="3" name="Content Placeholder 2">
            <a:extLst>
              <a:ext uri="{FF2B5EF4-FFF2-40B4-BE49-F238E27FC236}">
                <a16:creationId xmlns:a16="http://schemas.microsoft.com/office/drawing/2014/main" id="{10E6C352-B0EB-9C60-4FF6-0016A9CF522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Public Key Infrastructure (PKI) A set of policies, processes, server platforms, software and workstations used for the purpose of administering certificates and public-private key pairs, including the ability to issue, maintain, and revoke public key certificates.</a:t>
            </a:r>
          </a:p>
          <a:p>
            <a:pPr algn="just"/>
            <a:r>
              <a:rPr lang="en-US" dirty="0">
                <a:latin typeface="Times New Roman" panose="02020603050405020304" pitchFamily="18" charset="0"/>
                <a:cs typeface="Times New Roman" panose="02020603050405020304" pitchFamily="18" charset="0"/>
              </a:rPr>
              <a:t>The principal objective for developing a PKI is to enable secure, convenient, and efficient acquisition of public keys.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B18DC3-D52A-E836-6878-904D1DD464C5}"/>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4435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E709-6860-25C9-5C48-6DC2FD89C339}"/>
              </a:ext>
            </a:extLst>
          </p:cNvPr>
          <p:cNvSpPr>
            <a:spLocks noGrp="1"/>
          </p:cNvSpPr>
          <p:nvPr>
            <p:ph type="title"/>
          </p:nvPr>
        </p:nvSpPr>
        <p:spPr/>
        <p:txBody>
          <a:bodyPr/>
          <a:lstStyle/>
          <a:p>
            <a:r>
              <a:rPr lang="en-IN" dirty="0"/>
              <a:t>PKI Architectural Model</a:t>
            </a:r>
          </a:p>
        </p:txBody>
      </p:sp>
      <p:sp>
        <p:nvSpPr>
          <p:cNvPr id="3" name="Content Placeholder 2">
            <a:extLst>
              <a:ext uri="{FF2B5EF4-FFF2-40B4-BE49-F238E27FC236}">
                <a16:creationId xmlns:a16="http://schemas.microsoft.com/office/drawing/2014/main" id="{0E1F7BC0-1D1D-CA88-D0A3-2CD499BF2D33}"/>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D45A99C-E3EB-FD06-B3E0-56A35C186CCE}"/>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id="{8A695692-DC4F-E37B-7276-EEEE309CB70D}"/>
              </a:ext>
            </a:extLst>
          </p:cNvPr>
          <p:cNvPicPr>
            <a:picLocks noChangeAspect="1"/>
          </p:cNvPicPr>
          <p:nvPr/>
        </p:nvPicPr>
        <p:blipFill>
          <a:blip r:embed="rId2"/>
          <a:stretch>
            <a:fillRect/>
          </a:stretch>
        </p:blipFill>
        <p:spPr>
          <a:xfrm>
            <a:off x="228600" y="1066595"/>
            <a:ext cx="8001000" cy="4877005"/>
          </a:xfrm>
          <a:prstGeom prst="rect">
            <a:avLst/>
          </a:prstGeom>
        </p:spPr>
      </p:pic>
    </p:spTree>
    <p:extLst>
      <p:ext uri="{BB962C8B-B14F-4D97-AF65-F5344CB8AC3E}">
        <p14:creationId xmlns:p14="http://schemas.microsoft.com/office/powerpoint/2010/main" val="104760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6C28-ABBD-A450-0C5C-5F99AC62CF71}"/>
              </a:ext>
            </a:extLst>
          </p:cNvPr>
          <p:cNvSpPr>
            <a:spLocks noGrp="1"/>
          </p:cNvSpPr>
          <p:nvPr>
            <p:ph type="title"/>
          </p:nvPr>
        </p:nvSpPr>
        <p:spPr/>
        <p:txBody>
          <a:bodyPr/>
          <a:lstStyle/>
          <a:p>
            <a:r>
              <a:rPr lang="en-US" dirty="0"/>
              <a:t>Key elements of the PKI model.</a:t>
            </a:r>
            <a:endParaRPr lang="en-IN" dirty="0"/>
          </a:p>
        </p:txBody>
      </p:sp>
      <p:sp>
        <p:nvSpPr>
          <p:cNvPr id="3" name="Content Placeholder 2">
            <a:extLst>
              <a:ext uri="{FF2B5EF4-FFF2-40B4-BE49-F238E27FC236}">
                <a16:creationId xmlns:a16="http://schemas.microsoft.com/office/drawing/2014/main" id="{9A86101E-43F7-1FE8-9B11-B508FBC74F44}"/>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End entity: </a:t>
            </a:r>
            <a:r>
              <a:rPr lang="en-US" sz="2400" dirty="0">
                <a:latin typeface="Times New Roman" panose="02020603050405020304" pitchFamily="18" charset="0"/>
                <a:cs typeface="Times New Roman" panose="02020603050405020304" pitchFamily="18" charset="0"/>
              </a:rPr>
              <a:t>A generic term used to denote end users, devices (e.g., servers, routers), or any other entity that can be identified in the subject field of a public-key certificate.</a:t>
            </a:r>
          </a:p>
          <a:p>
            <a:pPr algn="just"/>
            <a:r>
              <a:rPr lang="en-US" sz="2400" b="1" dirty="0">
                <a:latin typeface="Times New Roman" panose="02020603050405020304" pitchFamily="18" charset="0"/>
                <a:cs typeface="Times New Roman" panose="02020603050405020304" pitchFamily="18" charset="0"/>
              </a:rPr>
              <a:t>Certification authority (CA): </a:t>
            </a:r>
            <a:r>
              <a:rPr lang="en-US" sz="2400" dirty="0">
                <a:latin typeface="Times New Roman" panose="02020603050405020304" pitchFamily="18" charset="0"/>
                <a:cs typeface="Times New Roman" panose="02020603050405020304" pitchFamily="18" charset="0"/>
              </a:rPr>
              <a:t>The issuer of certificates and (usually) certificate revocation lists (CRLs). It may also support a variety of administrative functions, although these are often delegated to one or more Registration Authorities. </a:t>
            </a:r>
          </a:p>
          <a:p>
            <a:pPr algn="just"/>
            <a:r>
              <a:rPr lang="en-US" sz="2400" b="1" dirty="0">
                <a:latin typeface="Times New Roman" panose="02020603050405020304" pitchFamily="18" charset="0"/>
                <a:cs typeface="Times New Roman" panose="02020603050405020304" pitchFamily="18" charset="0"/>
              </a:rPr>
              <a:t>Registration authority (RA): </a:t>
            </a:r>
            <a:r>
              <a:rPr lang="en-US" sz="2400" dirty="0">
                <a:latin typeface="Times New Roman" panose="02020603050405020304" pitchFamily="18" charset="0"/>
                <a:cs typeface="Times New Roman" panose="02020603050405020304" pitchFamily="18" charset="0"/>
              </a:rPr>
              <a:t>An optional component that can assume a number of administrative functions from the CA. The RA is often associated with the end entity registration process but can assist in a number of other areas as well</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40806C-B9B2-8D98-F1B9-80B31EE5FE36}"/>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62911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5299-42F3-6D43-E570-3FDA0B632E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F0E925-7FC1-715B-58B3-83B07A36A509}"/>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CRL issuer: </a:t>
            </a:r>
            <a:r>
              <a:rPr lang="en-US" dirty="0">
                <a:latin typeface="Times New Roman" panose="02020603050405020304" pitchFamily="18" charset="0"/>
                <a:cs typeface="Times New Roman" panose="02020603050405020304" pitchFamily="18" charset="0"/>
              </a:rPr>
              <a:t>An optional component that a CA can delegate to publish CRLs.</a:t>
            </a:r>
          </a:p>
          <a:p>
            <a:pPr algn="just"/>
            <a:r>
              <a:rPr lang="en-US" b="1" dirty="0">
                <a:latin typeface="Times New Roman" panose="02020603050405020304" pitchFamily="18" charset="0"/>
                <a:cs typeface="Times New Roman" panose="02020603050405020304" pitchFamily="18" charset="0"/>
              </a:rPr>
              <a:t>Repository: </a:t>
            </a:r>
            <a:r>
              <a:rPr lang="en-US" dirty="0">
                <a:latin typeface="Times New Roman" panose="02020603050405020304" pitchFamily="18" charset="0"/>
                <a:cs typeface="Times New Roman" panose="02020603050405020304" pitchFamily="18" charset="0"/>
              </a:rPr>
              <a:t>A generic term used to denote any method for storing certificates and CRLs so that they can be retrieved by end entities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31AD4-E3BB-AA20-C537-1C8978763F8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90298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D7DA-C470-672F-06A7-FE48188893DB}"/>
              </a:ext>
            </a:extLst>
          </p:cNvPr>
          <p:cNvSpPr>
            <a:spLocks noGrp="1"/>
          </p:cNvSpPr>
          <p:nvPr>
            <p:ph type="title"/>
          </p:nvPr>
        </p:nvSpPr>
        <p:spPr/>
        <p:txBody>
          <a:bodyPr/>
          <a:lstStyle/>
          <a:p>
            <a:r>
              <a:rPr lang="en-IN" dirty="0"/>
              <a:t>PKI Management Functions</a:t>
            </a:r>
          </a:p>
        </p:txBody>
      </p:sp>
      <p:sp>
        <p:nvSpPr>
          <p:cNvPr id="3" name="Content Placeholder 2">
            <a:extLst>
              <a:ext uri="{FF2B5EF4-FFF2-40B4-BE49-F238E27FC236}">
                <a16:creationId xmlns:a16="http://schemas.microsoft.com/office/drawing/2014/main" id="{CBD9A279-C060-6C89-ECDB-DA072D121BB6}"/>
              </a:ext>
            </a:extLst>
          </p:cNvPr>
          <p:cNvSpPr>
            <a:spLocks noGrp="1"/>
          </p:cNvSpPr>
          <p:nvPr>
            <p:ph idx="1"/>
          </p:nvPr>
        </p:nvSpPr>
        <p:spPr/>
        <p:txBody>
          <a:bodyPr/>
          <a:lstStyle/>
          <a:p>
            <a:pPr algn="just"/>
            <a:r>
              <a:rPr lang="en-US" sz="2500" b="1" dirty="0">
                <a:latin typeface="Times New Roman" panose="02020603050405020304" pitchFamily="18" charset="0"/>
                <a:cs typeface="Times New Roman" panose="02020603050405020304" pitchFamily="18" charset="0"/>
              </a:rPr>
              <a:t>Registration</a:t>
            </a:r>
            <a:r>
              <a:rPr lang="en-US" sz="2500" dirty="0">
                <a:latin typeface="Times New Roman" panose="02020603050405020304" pitchFamily="18" charset="0"/>
                <a:cs typeface="Times New Roman" panose="02020603050405020304" pitchFamily="18" charset="0"/>
              </a:rPr>
              <a:t>: This is the process whereby a user first makes itself known to a CA (directly or through an RA), prior to that CA issuing a certificate or certificates for that user. Registration begins the process of enrolling in a PKI.</a:t>
            </a:r>
          </a:p>
          <a:p>
            <a:pPr algn="just"/>
            <a:r>
              <a:rPr lang="en-US" sz="2500" b="1" dirty="0">
                <a:latin typeface="Times New Roman" panose="02020603050405020304" pitchFamily="18" charset="0"/>
                <a:cs typeface="Times New Roman" panose="02020603050405020304" pitchFamily="18" charset="0"/>
              </a:rPr>
              <a:t>Initialization</a:t>
            </a:r>
            <a:r>
              <a:rPr lang="en-US" sz="2500" dirty="0">
                <a:latin typeface="Times New Roman" panose="02020603050405020304" pitchFamily="18" charset="0"/>
                <a:cs typeface="Times New Roman" panose="02020603050405020304" pitchFamily="18" charset="0"/>
              </a:rPr>
              <a:t>: Before a client system can operate securely, it is necessary to install key materials that have the appropriate relationship with keys stored elsewhere in the infrastructure</a:t>
            </a:r>
          </a:p>
          <a:p>
            <a:pPr algn="just"/>
            <a:r>
              <a:rPr lang="en-US" sz="2500" b="1" dirty="0">
                <a:latin typeface="Times New Roman" panose="02020603050405020304" pitchFamily="18" charset="0"/>
                <a:cs typeface="Times New Roman" panose="02020603050405020304" pitchFamily="18" charset="0"/>
              </a:rPr>
              <a:t>Certification</a:t>
            </a:r>
            <a:r>
              <a:rPr lang="en-US" sz="2500" dirty="0">
                <a:latin typeface="Times New Roman" panose="02020603050405020304" pitchFamily="18" charset="0"/>
                <a:cs typeface="Times New Roman" panose="02020603050405020304" pitchFamily="18" charset="0"/>
              </a:rPr>
              <a:t>: This is the process in which a CA issues a certificate for a user’s public key, returns that certificate to the user’s client system, and/or posts that certificate in a repository</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AD6420-D89B-2DAD-8B20-5FC46970C1D9}"/>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7743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F9D9-9040-7C44-D609-33DA102FA2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DD8A4C-684D-21BC-3525-ED7FB4AA667B}"/>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Key pair recovery: </a:t>
            </a:r>
            <a:r>
              <a:rPr lang="en-US" sz="2400" dirty="0">
                <a:latin typeface="Times New Roman" panose="02020603050405020304" pitchFamily="18" charset="0"/>
                <a:cs typeface="Times New Roman" panose="02020603050405020304" pitchFamily="18" charset="0"/>
              </a:rPr>
              <a:t>Key pairs can be used to support digital signature creation and verification, encryption and decryption, or both.</a:t>
            </a:r>
          </a:p>
          <a:p>
            <a:pPr algn="just"/>
            <a:r>
              <a:rPr lang="en-US" sz="2400" b="1" dirty="0">
                <a:latin typeface="Times New Roman" panose="02020603050405020304" pitchFamily="18" charset="0"/>
                <a:cs typeface="Times New Roman" panose="02020603050405020304" pitchFamily="18" charset="0"/>
              </a:rPr>
              <a:t>Key pair update</a:t>
            </a:r>
            <a:r>
              <a:rPr lang="en-US" sz="2400" dirty="0">
                <a:latin typeface="Times New Roman" panose="02020603050405020304" pitchFamily="18" charset="0"/>
                <a:cs typeface="Times New Roman" panose="02020603050405020304" pitchFamily="18" charset="0"/>
              </a:rPr>
              <a:t>: All key pairs need to be updated regularly (i.e., replaced with a new key pair) and new certificates issued.</a:t>
            </a:r>
          </a:p>
          <a:p>
            <a:pPr algn="just"/>
            <a:r>
              <a:rPr lang="en-US" sz="2400" b="1" dirty="0">
                <a:latin typeface="Times New Roman" panose="02020603050405020304" pitchFamily="18" charset="0"/>
                <a:cs typeface="Times New Roman" panose="02020603050405020304" pitchFamily="18" charset="0"/>
              </a:rPr>
              <a:t>Revocation request</a:t>
            </a:r>
            <a:r>
              <a:rPr lang="en-US" sz="2400" dirty="0">
                <a:latin typeface="Times New Roman" panose="02020603050405020304" pitchFamily="18" charset="0"/>
                <a:cs typeface="Times New Roman" panose="02020603050405020304" pitchFamily="18" charset="0"/>
              </a:rPr>
              <a:t>: An authorized person advises a CA of an abnormal situation requiring certificate revocation.</a:t>
            </a:r>
          </a:p>
          <a:p>
            <a:pPr algn="just"/>
            <a:r>
              <a:rPr lang="en-US" sz="2400" b="1" dirty="0">
                <a:latin typeface="Times New Roman" panose="02020603050405020304" pitchFamily="18" charset="0"/>
                <a:cs typeface="Times New Roman" panose="02020603050405020304" pitchFamily="18" charset="0"/>
              </a:rPr>
              <a:t>Cross certification</a:t>
            </a:r>
            <a:r>
              <a:rPr lang="en-US" sz="2400" dirty="0">
                <a:latin typeface="Times New Roman" panose="02020603050405020304" pitchFamily="18" charset="0"/>
                <a:cs typeface="Times New Roman" panose="02020603050405020304" pitchFamily="18" charset="0"/>
              </a:rPr>
              <a:t>: Two CAs exchange information used in establishing a cross-certificate.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2D1A12-15DC-5FAE-DDD6-206D5A7F9840}"/>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0548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altLang="en-US"/>
              <a:t>Email Security</a:t>
            </a:r>
          </a:p>
        </p:txBody>
      </p:sp>
      <p:sp>
        <p:nvSpPr>
          <p:cNvPr id="4099" name="Rectangle 3"/>
          <p:cNvSpPr>
            <a:spLocks noGrp="1" noChangeArrowheads="1"/>
          </p:cNvSpPr>
          <p:nvPr>
            <p:ph type="body" idx="1"/>
          </p:nvPr>
        </p:nvSpPr>
        <p:spPr/>
        <p:txBody>
          <a:bodyPr/>
          <a:lstStyle/>
          <a:p>
            <a:pPr eaLnBrk="1" hangingPunct="1"/>
            <a:r>
              <a:rPr lang="en-AU" altLang="en-US"/>
              <a:t>email is one of the most widely used and regarded network services </a:t>
            </a:r>
          </a:p>
          <a:p>
            <a:pPr eaLnBrk="1" hangingPunct="1"/>
            <a:r>
              <a:rPr lang="en-AU" altLang="en-US"/>
              <a:t>currently message contents are not secure </a:t>
            </a:r>
          </a:p>
          <a:p>
            <a:pPr lvl="1" eaLnBrk="1" hangingPunct="1"/>
            <a:r>
              <a:rPr lang="en-AU" altLang="en-US"/>
              <a:t>may be inspected either in transit </a:t>
            </a:r>
          </a:p>
          <a:p>
            <a:pPr lvl="1" eaLnBrk="1" hangingPunct="1"/>
            <a:r>
              <a:rPr lang="en-AU" altLang="en-US"/>
              <a:t>or by suitably privileged users on destination system</a:t>
            </a:r>
          </a:p>
        </p:txBody>
      </p:sp>
    </p:spTree>
    <p:extLst>
      <p:ext uri="{BB962C8B-B14F-4D97-AF65-F5344CB8AC3E}">
        <p14:creationId xmlns:p14="http://schemas.microsoft.com/office/powerpoint/2010/main" val="1668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ltLang="en-US"/>
              <a:t>Email Security Enhancements</a:t>
            </a:r>
          </a:p>
        </p:txBody>
      </p:sp>
      <p:sp>
        <p:nvSpPr>
          <p:cNvPr id="6147" name="Rectangle 3"/>
          <p:cNvSpPr>
            <a:spLocks noGrp="1" noChangeArrowheads="1"/>
          </p:cNvSpPr>
          <p:nvPr>
            <p:ph type="body" idx="1"/>
          </p:nvPr>
        </p:nvSpPr>
        <p:spPr/>
        <p:txBody>
          <a:bodyPr/>
          <a:lstStyle/>
          <a:p>
            <a:pPr eaLnBrk="1" hangingPunct="1"/>
            <a:r>
              <a:rPr lang="en-AU" altLang="en-US"/>
              <a:t>confidentiality</a:t>
            </a:r>
          </a:p>
          <a:p>
            <a:pPr lvl="1" eaLnBrk="1" hangingPunct="1"/>
            <a:r>
              <a:rPr lang="en-AU" altLang="en-US"/>
              <a:t>protection from disclosure</a:t>
            </a:r>
          </a:p>
          <a:p>
            <a:pPr eaLnBrk="1" hangingPunct="1"/>
            <a:r>
              <a:rPr lang="en-AU" altLang="en-US"/>
              <a:t>authentication</a:t>
            </a:r>
          </a:p>
          <a:p>
            <a:pPr lvl="1" eaLnBrk="1" hangingPunct="1"/>
            <a:r>
              <a:rPr lang="en-AU" altLang="en-US"/>
              <a:t>of sender of message</a:t>
            </a:r>
          </a:p>
          <a:p>
            <a:pPr eaLnBrk="1" hangingPunct="1"/>
            <a:r>
              <a:rPr lang="en-AU" altLang="en-US"/>
              <a:t>message integrity</a:t>
            </a:r>
          </a:p>
          <a:p>
            <a:pPr lvl="1" eaLnBrk="1" hangingPunct="1"/>
            <a:r>
              <a:rPr lang="en-AU" altLang="en-US"/>
              <a:t>protection from modification </a:t>
            </a:r>
          </a:p>
          <a:p>
            <a:pPr eaLnBrk="1" hangingPunct="1"/>
            <a:r>
              <a:rPr lang="en-AU" altLang="en-US"/>
              <a:t>non-repudiation of origin</a:t>
            </a:r>
          </a:p>
          <a:p>
            <a:pPr lvl="1" eaLnBrk="1" hangingPunct="1"/>
            <a:r>
              <a:rPr lang="en-AU" altLang="en-US"/>
              <a:t>protection from denial by sender</a:t>
            </a:r>
          </a:p>
        </p:txBody>
      </p:sp>
    </p:spTree>
    <p:extLst>
      <p:ext uri="{BB962C8B-B14F-4D97-AF65-F5344CB8AC3E}">
        <p14:creationId xmlns:p14="http://schemas.microsoft.com/office/powerpoint/2010/main" val="3126273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altLang="en-US"/>
              <a:t>Pretty Good Privacy (PGP)</a:t>
            </a:r>
          </a:p>
        </p:txBody>
      </p:sp>
      <p:sp>
        <p:nvSpPr>
          <p:cNvPr id="8195" name="Rectangle 3"/>
          <p:cNvSpPr>
            <a:spLocks noGrp="1" noChangeArrowheads="1"/>
          </p:cNvSpPr>
          <p:nvPr>
            <p:ph type="body" idx="1"/>
          </p:nvPr>
        </p:nvSpPr>
        <p:spPr>
          <a:xfrm>
            <a:off x="0" y="1110762"/>
            <a:ext cx="9144000" cy="4680431"/>
          </a:xfrm>
        </p:spPr>
        <p:txBody>
          <a:bodyPr/>
          <a:lstStyle/>
          <a:p>
            <a:pPr eaLnBrk="1" hangingPunct="1"/>
            <a:r>
              <a:rPr lang="en-AU" altLang="en-US" dirty="0"/>
              <a:t>widely used de facto secure email</a:t>
            </a:r>
          </a:p>
          <a:p>
            <a:pPr eaLnBrk="1" hangingPunct="1"/>
            <a:r>
              <a:rPr lang="en-AU" altLang="en-US" dirty="0"/>
              <a:t>developed by Phil Zimmermann</a:t>
            </a:r>
          </a:p>
          <a:p>
            <a:pPr eaLnBrk="1" hangingPunct="1"/>
            <a:r>
              <a:rPr lang="en-US" altLang="en-US" dirty="0"/>
              <a:t>selected best available crypto </a:t>
            </a:r>
            <a:r>
              <a:rPr lang="en-US" altLang="en-US" dirty="0" err="1"/>
              <a:t>algs</a:t>
            </a:r>
            <a:r>
              <a:rPr lang="en-US" altLang="en-US" dirty="0"/>
              <a:t> to use</a:t>
            </a:r>
          </a:p>
          <a:p>
            <a:pPr eaLnBrk="1" hangingPunct="1"/>
            <a:r>
              <a:rPr lang="en-US" altLang="en-US" dirty="0"/>
              <a:t>integrated into a single program</a:t>
            </a:r>
            <a:endParaRPr lang="en-AU" altLang="en-US" dirty="0"/>
          </a:p>
          <a:p>
            <a:pPr eaLnBrk="1" hangingPunct="1"/>
            <a:r>
              <a:rPr lang="en-AU" altLang="en-US" dirty="0"/>
              <a:t>available on Unix, PC, Macintosh and Amiga systems </a:t>
            </a:r>
          </a:p>
          <a:p>
            <a:pPr eaLnBrk="1" hangingPunct="1"/>
            <a:r>
              <a:rPr lang="en-AU" altLang="en-US" dirty="0"/>
              <a:t>originally free, now have commercial versions available also</a:t>
            </a:r>
          </a:p>
          <a:p>
            <a:pPr eaLnBrk="1" hangingPunct="1"/>
            <a:endParaRPr lang="en-AU" altLang="en-US" dirty="0"/>
          </a:p>
        </p:txBody>
      </p:sp>
    </p:spTree>
    <p:extLst>
      <p:ext uri="{BB962C8B-B14F-4D97-AF65-F5344CB8AC3E}">
        <p14:creationId xmlns:p14="http://schemas.microsoft.com/office/powerpoint/2010/main" val="214707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2F02C-923C-1F74-31D9-961501824FA6}"/>
              </a:ext>
            </a:extLst>
          </p:cNvPr>
          <p:cNvSpPr>
            <a:spLocks noGrp="1"/>
          </p:cNvSpPr>
          <p:nvPr>
            <p:ph type="body" idx="1"/>
          </p:nvPr>
        </p:nvSpPr>
        <p:spPr>
          <a:xfrm>
            <a:off x="685800" y="1828800"/>
            <a:ext cx="7772400" cy="1904999"/>
          </a:xfrm>
        </p:spPr>
        <p:txBody>
          <a:bodyPr/>
          <a:lstStyle/>
          <a:p>
            <a:pPr algn="ct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a:t>
            </a:r>
            <a:endPar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Network Security</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C865581-F1A6-2891-18B6-96917F42B1E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809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8FE0-EB06-0006-BC8D-C7E529DC7E80}"/>
              </a:ext>
            </a:extLst>
          </p:cNvPr>
          <p:cNvSpPr>
            <a:spLocks noGrp="1"/>
          </p:cNvSpPr>
          <p:nvPr>
            <p:ph type="title"/>
          </p:nvPr>
        </p:nvSpPr>
        <p:spPr/>
        <p:txBody>
          <a:bodyPr/>
          <a:lstStyle/>
          <a:p>
            <a:r>
              <a:rPr lang="en-IN" dirty="0"/>
              <a:t>Notation</a:t>
            </a:r>
          </a:p>
        </p:txBody>
      </p:sp>
      <p:sp>
        <p:nvSpPr>
          <p:cNvPr id="3" name="Content Placeholder 2">
            <a:extLst>
              <a:ext uri="{FF2B5EF4-FFF2-40B4-BE49-F238E27FC236}">
                <a16:creationId xmlns:a16="http://schemas.microsoft.com/office/drawing/2014/main" id="{D9B034C7-E7A7-C44C-05F8-D207B4EE7DB8}"/>
              </a:ext>
            </a:extLst>
          </p:cNvPr>
          <p:cNvSpPr>
            <a:spLocks noGrp="1"/>
          </p:cNvSpPr>
          <p:nvPr>
            <p:ph idx="1"/>
          </p:nvPr>
        </p:nvSpPr>
        <p:spPr/>
        <p:txBody>
          <a:bodyPr/>
          <a:lstStyle/>
          <a:p>
            <a:pPr marL="0" indent="0">
              <a:buNone/>
            </a:pPr>
            <a:r>
              <a:rPr lang="en-IN" sz="2200" dirty="0">
                <a:latin typeface="Times New Roman" panose="02020603050405020304" pitchFamily="18" charset="0"/>
                <a:cs typeface="Times New Roman" panose="02020603050405020304" pitchFamily="18" charset="0"/>
              </a:rPr>
              <a:t>Ks = </a:t>
            </a:r>
            <a:r>
              <a:rPr lang="en-US" sz="2200" dirty="0">
                <a:latin typeface="Times New Roman" panose="02020603050405020304" pitchFamily="18" charset="0"/>
                <a:cs typeface="Times New Roman" panose="02020603050405020304" pitchFamily="18" charset="0"/>
              </a:rPr>
              <a:t>session key used in symmetric encryption scheme</a:t>
            </a:r>
          </a:p>
          <a:p>
            <a:pPr marL="0" indent="0">
              <a:buNone/>
            </a:pPr>
            <a:r>
              <a:rPr lang="en-US" sz="2200" dirty="0" err="1">
                <a:latin typeface="Times New Roman" panose="02020603050405020304" pitchFamily="18" charset="0"/>
                <a:cs typeface="Times New Roman" panose="02020603050405020304" pitchFamily="18" charset="0"/>
              </a:rPr>
              <a:t>PRa</a:t>
            </a:r>
            <a:r>
              <a:rPr lang="en-US" sz="2200" dirty="0">
                <a:latin typeface="Times New Roman" panose="02020603050405020304" pitchFamily="18" charset="0"/>
                <a:cs typeface="Times New Roman" panose="02020603050405020304" pitchFamily="18" charset="0"/>
              </a:rPr>
              <a:t> = private key of user A, used in public-key encryption scheme</a:t>
            </a:r>
          </a:p>
          <a:p>
            <a:pPr marL="0" indent="0">
              <a:buNone/>
            </a:pPr>
            <a:r>
              <a:rPr lang="en-US" sz="2200" dirty="0" err="1">
                <a:latin typeface="Times New Roman" panose="02020603050405020304" pitchFamily="18" charset="0"/>
                <a:cs typeface="Times New Roman" panose="02020603050405020304" pitchFamily="18" charset="0"/>
              </a:rPr>
              <a:t>PUa</a:t>
            </a:r>
            <a:r>
              <a:rPr lang="en-US" sz="2200" dirty="0">
                <a:latin typeface="Times New Roman" panose="02020603050405020304" pitchFamily="18" charset="0"/>
                <a:cs typeface="Times New Roman" panose="02020603050405020304" pitchFamily="18" charset="0"/>
              </a:rPr>
              <a:t> = public key of user A, used in public-key encryption scheme</a:t>
            </a:r>
          </a:p>
          <a:p>
            <a:pPr marL="0" indent="0">
              <a:buNone/>
            </a:pPr>
            <a:r>
              <a:rPr lang="en-US" sz="2200" dirty="0">
                <a:latin typeface="Times New Roman" panose="02020603050405020304" pitchFamily="18" charset="0"/>
                <a:cs typeface="Times New Roman" panose="02020603050405020304" pitchFamily="18" charset="0"/>
              </a:rPr>
              <a:t>EP = </a:t>
            </a:r>
            <a:r>
              <a:rPr lang="en-IN" sz="2200" dirty="0">
                <a:latin typeface="Times New Roman" panose="02020603050405020304" pitchFamily="18" charset="0"/>
                <a:cs typeface="Times New Roman" panose="02020603050405020304" pitchFamily="18" charset="0"/>
              </a:rPr>
              <a:t>public-key encryption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DP= </a:t>
            </a:r>
            <a:r>
              <a:rPr lang="en-IN" sz="2200" dirty="0">
                <a:latin typeface="Times New Roman" panose="02020603050405020304" pitchFamily="18" charset="0"/>
                <a:cs typeface="Times New Roman" panose="02020603050405020304" pitchFamily="18" charset="0"/>
              </a:rPr>
              <a:t>public-key decryption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EC = </a:t>
            </a:r>
            <a:r>
              <a:rPr lang="en-IN" sz="2200" dirty="0">
                <a:latin typeface="Times New Roman" panose="02020603050405020304" pitchFamily="18" charset="0"/>
                <a:cs typeface="Times New Roman" panose="02020603050405020304" pitchFamily="18" charset="0"/>
              </a:rPr>
              <a:t>symmetric encryption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DC = </a:t>
            </a:r>
            <a:r>
              <a:rPr lang="en-IN" sz="2200" dirty="0">
                <a:latin typeface="Times New Roman" panose="02020603050405020304" pitchFamily="18" charset="0"/>
                <a:cs typeface="Times New Roman" panose="02020603050405020304" pitchFamily="18" charset="0"/>
              </a:rPr>
              <a:t>symmetric decryption</a:t>
            </a:r>
          </a:p>
          <a:p>
            <a:pPr marL="0" indent="0">
              <a:buNone/>
            </a:pPr>
            <a:r>
              <a:rPr lang="en-IN" sz="2200" dirty="0">
                <a:latin typeface="Times New Roman" panose="02020603050405020304" pitchFamily="18" charset="0"/>
                <a:cs typeface="Times New Roman" panose="02020603050405020304" pitchFamily="18" charset="0"/>
              </a:rPr>
              <a:t>H = hash function</a:t>
            </a:r>
          </a:p>
          <a:p>
            <a:pPr marL="0" indent="0">
              <a:buNone/>
            </a:pPr>
            <a:r>
              <a:rPr lang="en-IN" sz="2200" dirty="0">
                <a:latin typeface="Times New Roman" panose="02020603050405020304" pitchFamily="18" charset="0"/>
                <a:cs typeface="Times New Roman" panose="02020603050405020304" pitchFamily="18" charset="0"/>
              </a:rPr>
              <a:t>|| = concatenation</a:t>
            </a:r>
          </a:p>
          <a:p>
            <a:pPr marL="0" indent="0">
              <a:buNone/>
            </a:pPr>
            <a:r>
              <a:rPr lang="en-IN" sz="2200" dirty="0">
                <a:latin typeface="Times New Roman" panose="02020603050405020304" pitchFamily="18" charset="0"/>
                <a:cs typeface="Times New Roman" panose="02020603050405020304" pitchFamily="18" charset="0"/>
              </a:rPr>
              <a:t>Z = compression using ZIP algorithm</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247487-1EED-44D3-D5A5-4DDC5E8362EC}"/>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01351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PGP Operation</a:t>
            </a:r>
            <a:endParaRPr lang="en-AU" altLang="en-US" dirty="0"/>
          </a:p>
        </p:txBody>
      </p:sp>
      <p:pic>
        <p:nvPicPr>
          <p:cNvPr id="1433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9388" y="1412875"/>
            <a:ext cx="8785225" cy="5180013"/>
          </a:xfrm>
        </p:spPr>
      </p:pic>
      <p:pic>
        <p:nvPicPr>
          <p:cNvPr id="3" name="Picture 2">
            <a:extLst>
              <a:ext uri="{FF2B5EF4-FFF2-40B4-BE49-F238E27FC236}">
                <a16:creationId xmlns:a16="http://schemas.microsoft.com/office/drawing/2014/main" id="{1ABBB6B2-93A0-B805-A30B-0EDE6933C09A}"/>
              </a:ext>
            </a:extLst>
          </p:cNvPr>
          <p:cNvPicPr>
            <a:picLocks noChangeAspect="1"/>
          </p:cNvPicPr>
          <p:nvPr/>
        </p:nvPicPr>
        <p:blipFill>
          <a:blip r:embed="rId4"/>
          <a:stretch>
            <a:fillRect/>
          </a:stretch>
        </p:blipFill>
        <p:spPr>
          <a:xfrm>
            <a:off x="144974" y="1022840"/>
            <a:ext cx="8785224" cy="5715495"/>
          </a:xfrm>
          <a:prstGeom prst="rect">
            <a:avLst/>
          </a:prstGeom>
        </p:spPr>
      </p:pic>
    </p:spTree>
    <p:extLst>
      <p:ext uri="{BB962C8B-B14F-4D97-AF65-F5344CB8AC3E}">
        <p14:creationId xmlns:p14="http://schemas.microsoft.com/office/powerpoint/2010/main" val="1911920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PGP Operation – Authentication</a:t>
            </a:r>
            <a:endParaRPr lang="en-AU" altLang="en-US"/>
          </a:p>
        </p:txBody>
      </p:sp>
      <p:sp>
        <p:nvSpPr>
          <p:cNvPr id="9219" name="Rectangle 3"/>
          <p:cNvSpPr>
            <a:spLocks noGrp="1" noChangeArrowheads="1"/>
          </p:cNvSpPr>
          <p:nvPr>
            <p:ph type="body" idx="1"/>
          </p:nvPr>
        </p:nvSpPr>
        <p:spPr/>
        <p:txBody>
          <a:bodyPr/>
          <a:lstStyle/>
          <a:p>
            <a:pPr marL="457200" indent="-457200" eaLnBrk="1" hangingPunct="1">
              <a:lnSpc>
                <a:spcPct val="80000"/>
              </a:lnSpc>
              <a:buFontTx/>
              <a:buAutoNum type="arabicPeriod"/>
            </a:pPr>
            <a:r>
              <a:rPr lang="en-AU" altLang="en-US" sz="2800"/>
              <a:t>sender creates a message</a:t>
            </a:r>
          </a:p>
          <a:p>
            <a:pPr marL="457200" indent="-457200" eaLnBrk="1" hangingPunct="1">
              <a:lnSpc>
                <a:spcPct val="80000"/>
              </a:lnSpc>
              <a:buFontTx/>
              <a:buAutoNum type="arabicPeriod"/>
            </a:pPr>
            <a:r>
              <a:rPr lang="en-AU" altLang="en-US" sz="2800"/>
              <a:t>SHA-1 used to generate 160-bit hash code of message</a:t>
            </a:r>
          </a:p>
          <a:p>
            <a:pPr marL="457200" indent="-457200" eaLnBrk="1" hangingPunct="1">
              <a:lnSpc>
                <a:spcPct val="80000"/>
              </a:lnSpc>
              <a:buFontTx/>
              <a:buAutoNum type="arabicPeriod"/>
            </a:pPr>
            <a:r>
              <a:rPr lang="en-AU" altLang="en-US" sz="2800"/>
              <a:t>hash code is encrypted with RSA using the sender's private key, and result is attached to message</a:t>
            </a:r>
          </a:p>
          <a:p>
            <a:pPr marL="457200" indent="-457200" eaLnBrk="1" hangingPunct="1">
              <a:lnSpc>
                <a:spcPct val="80000"/>
              </a:lnSpc>
              <a:buFontTx/>
              <a:buAutoNum type="arabicPeriod"/>
            </a:pPr>
            <a:r>
              <a:rPr lang="en-AU" altLang="en-US" sz="2800"/>
              <a:t>receiver uses RSA or DSS with sender's public key to decrypt and recover hash code</a:t>
            </a:r>
          </a:p>
          <a:p>
            <a:pPr marL="457200" indent="-457200" eaLnBrk="1" hangingPunct="1">
              <a:lnSpc>
                <a:spcPct val="80000"/>
              </a:lnSpc>
              <a:buFontTx/>
              <a:buAutoNum type="arabicPeriod"/>
            </a:pPr>
            <a:r>
              <a:rPr lang="en-AU" altLang="en-US" sz="2800"/>
              <a:t>receiver generates new hash code for message and compares with decrypted hash code, if match, message is accepted as authentic</a:t>
            </a:r>
          </a:p>
        </p:txBody>
      </p:sp>
    </p:spTree>
    <p:extLst>
      <p:ext uri="{BB962C8B-B14F-4D97-AF65-F5344CB8AC3E}">
        <p14:creationId xmlns:p14="http://schemas.microsoft.com/office/powerpoint/2010/main" val="3337074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PGP Operation – Confidentiality</a:t>
            </a:r>
            <a:endParaRPr lang="en-AU" altLang="en-US" dirty="0"/>
          </a:p>
        </p:txBody>
      </p:sp>
      <p:sp>
        <p:nvSpPr>
          <p:cNvPr id="10243" name="Rectangle 3"/>
          <p:cNvSpPr>
            <a:spLocks noGrp="1" noChangeArrowheads="1"/>
          </p:cNvSpPr>
          <p:nvPr>
            <p:ph type="body" idx="1"/>
          </p:nvPr>
        </p:nvSpPr>
        <p:spPr/>
        <p:txBody>
          <a:bodyPr/>
          <a:lstStyle/>
          <a:p>
            <a:pPr marL="457200" indent="-457200" eaLnBrk="1" hangingPunct="1">
              <a:lnSpc>
                <a:spcPct val="90000"/>
              </a:lnSpc>
              <a:buFontTx/>
              <a:buAutoNum type="arabicPeriod"/>
            </a:pPr>
            <a:r>
              <a:rPr lang="en-AU" altLang="en-US" sz="2800"/>
              <a:t>sender generates message and random 128-bit number to be used as session key for this message only</a:t>
            </a:r>
          </a:p>
          <a:p>
            <a:pPr marL="457200" indent="-457200" eaLnBrk="1" hangingPunct="1">
              <a:lnSpc>
                <a:spcPct val="90000"/>
              </a:lnSpc>
              <a:buFontTx/>
              <a:buAutoNum type="arabicPeriod"/>
            </a:pPr>
            <a:r>
              <a:rPr lang="en-AU" altLang="en-US" sz="2800"/>
              <a:t>message is encrypted, using CAST-128 / IDEA/3DES with session key</a:t>
            </a:r>
          </a:p>
          <a:p>
            <a:pPr marL="457200" indent="-457200" eaLnBrk="1" hangingPunct="1">
              <a:lnSpc>
                <a:spcPct val="90000"/>
              </a:lnSpc>
              <a:buFontTx/>
              <a:buAutoNum type="arabicPeriod"/>
            </a:pPr>
            <a:r>
              <a:rPr lang="en-AU" altLang="en-US" sz="2800"/>
              <a:t>session key is encrypted using RSA with recipient's public key, then attached to message</a:t>
            </a:r>
          </a:p>
          <a:p>
            <a:pPr marL="457200" indent="-457200" eaLnBrk="1" hangingPunct="1">
              <a:lnSpc>
                <a:spcPct val="90000"/>
              </a:lnSpc>
              <a:buFontTx/>
              <a:buAutoNum type="arabicPeriod"/>
            </a:pPr>
            <a:r>
              <a:rPr lang="en-AU" altLang="en-US" sz="2800"/>
              <a:t>receiver uses RSA with its private key to decrypt and recover session key</a:t>
            </a:r>
          </a:p>
          <a:p>
            <a:pPr marL="457200" indent="-457200" eaLnBrk="1" hangingPunct="1">
              <a:lnSpc>
                <a:spcPct val="90000"/>
              </a:lnSpc>
              <a:buFontTx/>
              <a:buAutoNum type="arabicPeriod"/>
            </a:pPr>
            <a:r>
              <a:rPr lang="en-AU" altLang="en-US" sz="2800"/>
              <a:t>session key is used to decrypt message</a:t>
            </a:r>
          </a:p>
          <a:p>
            <a:pPr marL="457200" indent="-457200" eaLnBrk="1" hangingPunct="1">
              <a:lnSpc>
                <a:spcPct val="90000"/>
              </a:lnSpc>
            </a:pPr>
            <a:endParaRPr lang="en-AU" altLang="en-US" sz="2800"/>
          </a:p>
        </p:txBody>
      </p:sp>
    </p:spTree>
    <p:extLst>
      <p:ext uri="{BB962C8B-B14F-4D97-AF65-F5344CB8AC3E}">
        <p14:creationId xmlns:p14="http://schemas.microsoft.com/office/powerpoint/2010/main" val="352839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PGP Operation – Confidentiality &amp; Authentication </a:t>
            </a:r>
            <a:endParaRPr lang="en-AU" altLang="en-US" dirty="0"/>
          </a:p>
        </p:txBody>
      </p:sp>
      <p:sp>
        <p:nvSpPr>
          <p:cNvPr id="11267" name="Rectangle 3"/>
          <p:cNvSpPr>
            <a:spLocks noGrp="1" noChangeArrowheads="1"/>
          </p:cNvSpPr>
          <p:nvPr>
            <p:ph type="body" idx="1"/>
          </p:nvPr>
        </p:nvSpPr>
        <p:spPr/>
        <p:txBody>
          <a:bodyPr/>
          <a:lstStyle/>
          <a:p>
            <a:pPr eaLnBrk="1" hangingPunct="1"/>
            <a:r>
              <a:rPr lang="en-US" altLang="en-US"/>
              <a:t>uses both services on same message</a:t>
            </a:r>
          </a:p>
          <a:p>
            <a:pPr lvl="1" eaLnBrk="1" hangingPunct="1"/>
            <a:r>
              <a:rPr lang="en-US" altLang="en-US"/>
              <a:t>create signature &amp; attach to message</a:t>
            </a:r>
          </a:p>
          <a:p>
            <a:pPr lvl="1" eaLnBrk="1" hangingPunct="1"/>
            <a:r>
              <a:rPr lang="en-US" altLang="en-US"/>
              <a:t>encrypt both message &amp; signature</a:t>
            </a:r>
          </a:p>
          <a:p>
            <a:pPr lvl="1" eaLnBrk="1" hangingPunct="1"/>
            <a:r>
              <a:rPr lang="en-US" altLang="en-US"/>
              <a:t>attach RSA encrypted session key</a:t>
            </a:r>
            <a:endParaRPr lang="en-AU" altLang="en-US"/>
          </a:p>
        </p:txBody>
      </p:sp>
    </p:spTree>
    <p:extLst>
      <p:ext uri="{BB962C8B-B14F-4D97-AF65-F5344CB8AC3E}">
        <p14:creationId xmlns:p14="http://schemas.microsoft.com/office/powerpoint/2010/main" val="2655596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PGP Operation – Compression</a:t>
            </a:r>
            <a:endParaRPr lang="en-AU" altLang="en-US"/>
          </a:p>
        </p:txBody>
      </p:sp>
      <p:sp>
        <p:nvSpPr>
          <p:cNvPr id="12291" name="Rectangle 3"/>
          <p:cNvSpPr>
            <a:spLocks noGrp="1" noChangeArrowheads="1"/>
          </p:cNvSpPr>
          <p:nvPr>
            <p:ph type="body" idx="1"/>
          </p:nvPr>
        </p:nvSpPr>
        <p:spPr/>
        <p:txBody>
          <a:bodyPr/>
          <a:lstStyle/>
          <a:p>
            <a:pPr eaLnBrk="1" hangingPunct="1"/>
            <a:r>
              <a:rPr lang="en-US" altLang="en-US"/>
              <a:t>by default PGP compresses message after signing but before encrypting</a:t>
            </a:r>
          </a:p>
          <a:p>
            <a:pPr lvl="1" eaLnBrk="1" hangingPunct="1"/>
            <a:r>
              <a:rPr lang="en-US" altLang="en-US"/>
              <a:t>so can store uncompressed message &amp; signature for later verification</a:t>
            </a:r>
          </a:p>
          <a:p>
            <a:pPr lvl="1" eaLnBrk="1" hangingPunct="1"/>
            <a:r>
              <a:rPr lang="en-US" altLang="en-US"/>
              <a:t>&amp; because compression is non deterministic</a:t>
            </a:r>
          </a:p>
          <a:p>
            <a:pPr eaLnBrk="1" hangingPunct="1"/>
            <a:r>
              <a:rPr lang="en-US" altLang="en-US"/>
              <a:t>uses ZIP compression algorithm</a:t>
            </a:r>
            <a:endParaRPr lang="en-AU" altLang="en-US"/>
          </a:p>
        </p:txBody>
      </p:sp>
    </p:spTree>
    <p:extLst>
      <p:ext uri="{BB962C8B-B14F-4D97-AF65-F5344CB8AC3E}">
        <p14:creationId xmlns:p14="http://schemas.microsoft.com/office/powerpoint/2010/main" val="19992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200" dirty="0">
                <a:latin typeface="Times New Roman" panose="02020603050405020304" pitchFamily="18" charset="0"/>
                <a:cs typeface="Times New Roman" panose="02020603050405020304" pitchFamily="18" charset="0"/>
              </a:rPr>
              <a:t>PGP Operation – Email Compatibility</a:t>
            </a:r>
            <a:endParaRPr lang="en-AU" altLang="en-US" sz="3200" dirty="0">
              <a:latin typeface="Times New Roman" panose="02020603050405020304" pitchFamily="18" charset="0"/>
              <a:cs typeface="Times New Roman" panose="02020603050405020304" pitchFamily="18" charset="0"/>
            </a:endParaRP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dirty="0">
                <a:latin typeface="Times New Roman" panose="02020603050405020304" pitchFamily="18" charset="0"/>
                <a:cs typeface="Times New Roman" panose="02020603050405020304" pitchFamily="18" charset="0"/>
              </a:rPr>
              <a:t>when using PGP will have binary data to send (encrypted message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p>
          <a:p>
            <a:pPr eaLnBrk="1" hangingPunct="1">
              <a:lnSpc>
                <a:spcPct val="90000"/>
              </a:lnSpc>
            </a:pPr>
            <a:r>
              <a:rPr lang="en-US" altLang="en-US" dirty="0">
                <a:latin typeface="Times New Roman" panose="02020603050405020304" pitchFamily="18" charset="0"/>
                <a:cs typeface="Times New Roman" panose="02020603050405020304" pitchFamily="18" charset="0"/>
              </a:rPr>
              <a:t>however email was designed only for text</a:t>
            </a:r>
          </a:p>
          <a:p>
            <a:pPr eaLnBrk="1" hangingPunct="1">
              <a:lnSpc>
                <a:spcPct val="90000"/>
              </a:lnSpc>
            </a:pPr>
            <a:r>
              <a:rPr lang="en-US" altLang="en-US" dirty="0">
                <a:latin typeface="Times New Roman" panose="02020603050405020304" pitchFamily="18" charset="0"/>
                <a:cs typeface="Times New Roman" panose="02020603050405020304" pitchFamily="18" charset="0"/>
              </a:rPr>
              <a:t>hence PGP must encode raw binary data into printable ASCII characters</a:t>
            </a:r>
          </a:p>
          <a:p>
            <a:pPr eaLnBrk="1" hangingPunct="1">
              <a:lnSpc>
                <a:spcPct val="90000"/>
              </a:lnSpc>
            </a:pPr>
            <a:r>
              <a:rPr lang="en-US" altLang="en-US" dirty="0">
                <a:latin typeface="Times New Roman" panose="02020603050405020304" pitchFamily="18" charset="0"/>
                <a:cs typeface="Times New Roman" panose="02020603050405020304" pitchFamily="18" charset="0"/>
              </a:rPr>
              <a:t>uses radix-64 algorithm</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maps 3 bytes to 4 printable chars</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also appends a CRC</a:t>
            </a:r>
          </a:p>
          <a:p>
            <a:pPr eaLnBrk="1" hangingPunct="1">
              <a:lnSpc>
                <a:spcPct val="90000"/>
              </a:lnSpc>
            </a:pPr>
            <a:r>
              <a:rPr lang="en-US" altLang="en-US" dirty="0">
                <a:latin typeface="Times New Roman" panose="02020603050405020304" pitchFamily="18" charset="0"/>
                <a:cs typeface="Times New Roman" panose="02020603050405020304" pitchFamily="18" charset="0"/>
              </a:rPr>
              <a:t>PGP also segments messages if too big</a:t>
            </a:r>
            <a:endParaRPr lang="en-AU"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66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PGP Session Keys</a:t>
            </a:r>
            <a:endParaRPr lang="en-AU" altLang="en-US"/>
          </a:p>
        </p:txBody>
      </p:sp>
      <p:sp>
        <p:nvSpPr>
          <p:cNvPr id="16387" name="Rectangle 3"/>
          <p:cNvSpPr>
            <a:spLocks noGrp="1" noChangeArrowheads="1"/>
          </p:cNvSpPr>
          <p:nvPr>
            <p:ph type="body" idx="1"/>
          </p:nvPr>
        </p:nvSpPr>
        <p:spPr/>
        <p:txBody>
          <a:bodyPr/>
          <a:lstStyle/>
          <a:p>
            <a:pPr eaLnBrk="1" hangingPunct="1">
              <a:defRPr/>
            </a:pPr>
            <a:r>
              <a:rPr lang="en-US" altLang="en-US" dirty="0"/>
              <a:t>need a session key for each message</a:t>
            </a:r>
          </a:p>
          <a:p>
            <a:pPr lvl="1" eaLnBrk="1" hangingPunct="1">
              <a:defRPr/>
            </a:pPr>
            <a:r>
              <a:rPr lang="en-US" altLang="en-US" dirty="0"/>
              <a:t>of varying sizes: 56-bit DES, 128-bit CAST or IDEA (International Data for Encryption Algorithm</a:t>
            </a:r>
            <a:r>
              <a:rPr lang="en-US" altLang="en-US"/>
              <a:t>), and </a:t>
            </a:r>
            <a:endParaRPr lang="en-US" altLang="en-US" dirty="0"/>
          </a:p>
          <a:p>
            <a:pPr marL="457200" lvl="1" indent="0" eaLnBrk="1" hangingPunct="1">
              <a:buFontTx/>
              <a:buNone/>
              <a:defRPr/>
            </a:pPr>
            <a:r>
              <a:rPr lang="en-US" altLang="en-US" dirty="0"/>
              <a:t>   168-bit Triple-DES</a:t>
            </a:r>
          </a:p>
          <a:p>
            <a:pPr eaLnBrk="1" hangingPunct="1">
              <a:defRPr/>
            </a:pPr>
            <a:r>
              <a:rPr lang="en-US" altLang="en-US" dirty="0"/>
              <a:t>generated using ANSI X12.17 mode</a:t>
            </a:r>
          </a:p>
          <a:p>
            <a:pPr eaLnBrk="1" hangingPunct="1">
              <a:defRPr/>
            </a:pPr>
            <a:r>
              <a:rPr lang="en-US" altLang="en-US" dirty="0"/>
              <a:t>uses random inputs taken from previous uses and from keystroke timing of user</a:t>
            </a:r>
            <a:endParaRPr lang="en-AU" altLang="en-US" dirty="0"/>
          </a:p>
        </p:txBody>
      </p:sp>
    </p:spTree>
    <p:extLst>
      <p:ext uri="{BB962C8B-B14F-4D97-AF65-F5344CB8AC3E}">
        <p14:creationId xmlns:p14="http://schemas.microsoft.com/office/powerpoint/2010/main" val="345401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PGP Public &amp; Private Keys</a:t>
            </a:r>
            <a:endParaRPr lang="en-AU" altLang="en-US" dirty="0"/>
          </a:p>
        </p:txBody>
      </p:sp>
      <p:sp>
        <p:nvSpPr>
          <p:cNvPr id="17411" name="Rectangle 3"/>
          <p:cNvSpPr>
            <a:spLocks noGrp="1" noChangeArrowheads="1"/>
          </p:cNvSpPr>
          <p:nvPr>
            <p:ph type="body" idx="1"/>
          </p:nvPr>
        </p:nvSpPr>
        <p:spPr>
          <a:xfrm>
            <a:off x="0" y="1110762"/>
            <a:ext cx="9144000" cy="4680431"/>
          </a:xfrm>
        </p:spPr>
        <p:txBody>
          <a:bodyPr/>
          <a:lstStyle/>
          <a:p>
            <a:pPr eaLnBrk="1" hangingPunct="1">
              <a:lnSpc>
                <a:spcPct val="90000"/>
              </a:lnSpc>
            </a:pPr>
            <a:r>
              <a:rPr lang="en-US" altLang="en-US" dirty="0"/>
              <a:t>since many public/private keys may be in use, need to identify which is actually used to encrypt session key in a message</a:t>
            </a:r>
          </a:p>
          <a:p>
            <a:pPr lvl="1" eaLnBrk="1" hangingPunct="1">
              <a:lnSpc>
                <a:spcPct val="90000"/>
              </a:lnSpc>
            </a:pPr>
            <a:r>
              <a:rPr lang="en-US" altLang="en-US" dirty="0"/>
              <a:t>could send full public-key with every message</a:t>
            </a:r>
          </a:p>
          <a:p>
            <a:pPr lvl="1" eaLnBrk="1" hangingPunct="1">
              <a:lnSpc>
                <a:spcPct val="90000"/>
              </a:lnSpc>
            </a:pPr>
            <a:r>
              <a:rPr lang="en-US" altLang="en-US" dirty="0"/>
              <a:t>but this is inefficient</a:t>
            </a:r>
          </a:p>
          <a:p>
            <a:pPr eaLnBrk="1" hangingPunct="1">
              <a:lnSpc>
                <a:spcPct val="90000"/>
              </a:lnSpc>
            </a:pPr>
            <a:r>
              <a:rPr lang="en-US" altLang="en-US" dirty="0"/>
              <a:t>rather use a key identifier based on key</a:t>
            </a:r>
          </a:p>
          <a:p>
            <a:pPr lvl="1" eaLnBrk="1" hangingPunct="1">
              <a:lnSpc>
                <a:spcPct val="90000"/>
              </a:lnSpc>
            </a:pPr>
            <a:r>
              <a:rPr lang="en-US" altLang="en-US" dirty="0"/>
              <a:t>is least significant 64-bits of the key</a:t>
            </a:r>
          </a:p>
          <a:p>
            <a:pPr lvl="1" eaLnBrk="1" hangingPunct="1">
              <a:lnSpc>
                <a:spcPct val="90000"/>
              </a:lnSpc>
            </a:pPr>
            <a:r>
              <a:rPr lang="en-US" altLang="en-US" dirty="0"/>
              <a:t>will very likely be unique</a:t>
            </a:r>
          </a:p>
          <a:p>
            <a:pPr eaLnBrk="1" hangingPunct="1">
              <a:lnSpc>
                <a:spcPct val="90000"/>
              </a:lnSpc>
            </a:pPr>
            <a:r>
              <a:rPr lang="en-US" altLang="en-US" dirty="0"/>
              <a:t>also use key ID in signatures</a:t>
            </a:r>
          </a:p>
          <a:p>
            <a:pPr eaLnBrk="1" hangingPunct="1">
              <a:lnSpc>
                <a:spcPct val="90000"/>
              </a:lnSpc>
            </a:pPr>
            <a:endParaRPr lang="en-AU" altLang="en-US" dirty="0"/>
          </a:p>
        </p:txBody>
      </p:sp>
    </p:spTree>
    <p:extLst>
      <p:ext uri="{BB962C8B-B14F-4D97-AF65-F5344CB8AC3E}">
        <p14:creationId xmlns:p14="http://schemas.microsoft.com/office/powerpoint/2010/main" val="3774368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S/MIME (Secure/Multipurpose Internet Mail Extensions)</a:t>
            </a:r>
            <a:endParaRPr lang="en-AU" altLang="en-US" dirty="0"/>
          </a:p>
        </p:txBody>
      </p:sp>
      <p:sp>
        <p:nvSpPr>
          <p:cNvPr id="20483" name="Rectangle 3"/>
          <p:cNvSpPr>
            <a:spLocks noGrp="1" noChangeArrowheads="1"/>
          </p:cNvSpPr>
          <p:nvPr>
            <p:ph type="body" idx="1"/>
          </p:nvPr>
        </p:nvSpPr>
        <p:spPr>
          <a:xfrm>
            <a:off x="0" y="1186969"/>
            <a:ext cx="9144000" cy="4680431"/>
          </a:xfrm>
        </p:spPr>
        <p:txBody>
          <a:bodyPr/>
          <a:lstStyle/>
          <a:p>
            <a:pPr algn="just" eaLnBrk="1" hangingPunct="1"/>
            <a:r>
              <a:rPr lang="en-US" dirty="0">
                <a:latin typeface="Times New Roman" panose="02020603050405020304" pitchFamily="18" charset="0"/>
                <a:cs typeface="Times New Roman" panose="02020603050405020304" pitchFamily="18" charset="0"/>
              </a:rPr>
              <a:t>Secure/Multipurpose Internet Mail Extension (S/MIME) is a security enhancement to the MIME Internet email format standard based on technology from RSA Data Security</a:t>
            </a:r>
            <a:endParaRPr lang="en-AU"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8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54E1-49D8-06AA-1203-4654FB0F67A7}"/>
              </a:ext>
            </a:extLst>
          </p:cNvPr>
          <p:cNvSpPr>
            <a:spLocks noGrp="1"/>
          </p:cNvSpPr>
          <p:nvPr>
            <p:ph type="title"/>
          </p:nvPr>
        </p:nvSpPr>
        <p:spPr/>
        <p:txBody>
          <a:bodyPr/>
          <a:lstStyle/>
          <a:p>
            <a:r>
              <a:rPr lang="en-AU" altLang="en-US" dirty="0"/>
              <a:t>User Authentication</a:t>
            </a:r>
            <a:endParaRPr lang="en-IN" dirty="0"/>
          </a:p>
        </p:txBody>
      </p:sp>
      <p:sp>
        <p:nvSpPr>
          <p:cNvPr id="3" name="Content Placeholder 2">
            <a:extLst>
              <a:ext uri="{FF2B5EF4-FFF2-40B4-BE49-F238E27FC236}">
                <a16:creationId xmlns:a16="http://schemas.microsoft.com/office/drawing/2014/main" id="{1B51D8C1-A516-F890-AC8D-65E98529F483}"/>
              </a:ext>
            </a:extLst>
          </p:cNvPr>
          <p:cNvSpPr>
            <a:spLocks noGrp="1"/>
          </p:cNvSpPr>
          <p:nvPr>
            <p:ph idx="1"/>
          </p:nvPr>
        </p:nvSpPr>
        <p:spPr/>
        <p:txBody>
          <a:bodyPr/>
          <a:lstStyle/>
          <a:p>
            <a:r>
              <a:rPr lang="en-US" altLang="en-US" dirty="0"/>
              <a:t>will consider authentication functions</a:t>
            </a:r>
          </a:p>
          <a:p>
            <a:r>
              <a:rPr lang="en-US" altLang="en-US" dirty="0"/>
              <a:t>developed to support application-level authentication &amp; digital signatures</a:t>
            </a:r>
          </a:p>
          <a:p>
            <a:r>
              <a:rPr lang="en-US" altLang="en-US" dirty="0"/>
              <a:t>will consider Kerberos – a private-key authentication service</a:t>
            </a:r>
          </a:p>
          <a:p>
            <a:r>
              <a:rPr lang="en-US" altLang="en-US" dirty="0"/>
              <a:t>then X.509 directory authentication service</a:t>
            </a:r>
            <a:endParaRPr lang="en-AU" altLang="en-US" dirty="0"/>
          </a:p>
        </p:txBody>
      </p:sp>
      <p:sp>
        <p:nvSpPr>
          <p:cNvPr id="4" name="Slide Number Placeholder 3">
            <a:extLst>
              <a:ext uri="{FF2B5EF4-FFF2-40B4-BE49-F238E27FC236}">
                <a16:creationId xmlns:a16="http://schemas.microsoft.com/office/drawing/2014/main" id="{3FD73178-2927-7DA9-80CD-24D22FD2B94C}"/>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9494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S/MIME Operational Description</a:t>
            </a:r>
            <a:endParaRPr lang="en-AU" altLang="en-US" dirty="0"/>
          </a:p>
        </p:txBody>
      </p:sp>
      <p:sp>
        <p:nvSpPr>
          <p:cNvPr id="21507" name="Rectangle 3"/>
          <p:cNvSpPr>
            <a:spLocks noGrp="1" noChangeArrowheads="1"/>
          </p:cNvSpPr>
          <p:nvPr>
            <p:ph type="body" idx="1"/>
          </p:nvPr>
        </p:nvSpPr>
        <p:spPr/>
        <p:txBody>
          <a:bodyPr/>
          <a:lstStyle/>
          <a:p>
            <a:pPr algn="just" eaLnBrk="1" hangingPunct="1"/>
            <a:r>
              <a:rPr lang="en-US" sz="2800" dirty="0">
                <a:latin typeface="Times New Roman" panose="02020603050405020304" pitchFamily="18" charset="0"/>
                <a:cs typeface="Times New Roman" panose="02020603050405020304" pitchFamily="18" charset="0"/>
              </a:rPr>
              <a:t>S/MIME provides for four message-related services:</a:t>
            </a:r>
          </a:p>
          <a:p>
            <a:pPr lvl="1" algn="just"/>
            <a:r>
              <a:rPr lang="en-US" dirty="0">
                <a:latin typeface="Times New Roman" panose="02020603050405020304" pitchFamily="18" charset="0"/>
                <a:cs typeface="Times New Roman" panose="02020603050405020304" pitchFamily="18" charset="0"/>
              </a:rPr>
              <a:t>authentication, </a:t>
            </a:r>
          </a:p>
          <a:p>
            <a:pPr lvl="1" algn="just"/>
            <a:r>
              <a:rPr lang="en-US" dirty="0">
                <a:latin typeface="Times New Roman" panose="02020603050405020304" pitchFamily="18" charset="0"/>
                <a:cs typeface="Times New Roman" panose="02020603050405020304" pitchFamily="18" charset="0"/>
              </a:rPr>
              <a:t>confidentiality, </a:t>
            </a:r>
          </a:p>
          <a:p>
            <a:pPr lvl="1" algn="just"/>
            <a:r>
              <a:rPr lang="en-US" dirty="0">
                <a:latin typeface="Times New Roman" panose="02020603050405020304" pitchFamily="18" charset="0"/>
                <a:cs typeface="Times New Roman" panose="02020603050405020304" pitchFamily="18" charset="0"/>
              </a:rPr>
              <a:t>compression,</a:t>
            </a:r>
          </a:p>
          <a:p>
            <a:pPr lvl="1" algn="just"/>
            <a:r>
              <a:rPr lang="en-US" dirty="0">
                <a:latin typeface="Times New Roman" panose="02020603050405020304" pitchFamily="18" charset="0"/>
                <a:cs typeface="Times New Roman" panose="02020603050405020304" pitchFamily="18" charset="0"/>
              </a:rPr>
              <a:t>email compatibility</a:t>
            </a:r>
            <a:endParaRPr lang="en-AU"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96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A919-42A1-750E-ACCC-47A5A4A7E01B}"/>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BA9721DC-E76A-485F-E281-C49EC938805B}"/>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Authentication is provided by means of a digital signature.</a:t>
            </a:r>
          </a:p>
          <a:p>
            <a:pPr algn="just"/>
            <a:r>
              <a:rPr lang="en-US" sz="2000" dirty="0">
                <a:latin typeface="Times New Roman" panose="02020603050405020304" pitchFamily="18" charset="0"/>
                <a:cs typeface="Times New Roman" panose="02020603050405020304" pitchFamily="18" charset="0"/>
              </a:rPr>
              <a:t>Most commonly RSA with SHA-256 is used. The sequence is as follows: </a:t>
            </a:r>
          </a:p>
          <a:p>
            <a:pPr marL="0" indent="0" algn="just">
              <a:buNone/>
            </a:pPr>
            <a:r>
              <a:rPr lang="en-US" sz="2000" dirty="0">
                <a:latin typeface="Times New Roman" panose="02020603050405020304" pitchFamily="18" charset="0"/>
                <a:cs typeface="Times New Roman" panose="02020603050405020304" pitchFamily="18" charset="0"/>
              </a:rPr>
              <a:t>1. The sender creates a message. </a:t>
            </a:r>
          </a:p>
          <a:p>
            <a:pPr marL="0" indent="0" algn="just">
              <a:buNone/>
            </a:pPr>
            <a:r>
              <a:rPr lang="en-US" sz="2000" dirty="0">
                <a:latin typeface="Times New Roman" panose="02020603050405020304" pitchFamily="18" charset="0"/>
                <a:cs typeface="Times New Roman" panose="02020603050405020304" pitchFamily="18" charset="0"/>
              </a:rPr>
              <a:t>2. SHA-256 is used to generate a 256-bit message digest of the message. </a:t>
            </a:r>
          </a:p>
          <a:p>
            <a:pPr marL="0" indent="0" algn="just">
              <a:buNone/>
            </a:pPr>
            <a:r>
              <a:rPr lang="en-US" sz="2000" dirty="0">
                <a:latin typeface="Times New Roman" panose="02020603050405020304" pitchFamily="18" charset="0"/>
                <a:cs typeface="Times New Roman" panose="02020603050405020304" pitchFamily="18" charset="0"/>
              </a:rPr>
              <a:t>3. The message digest is encrypted with RSA using the sender’s private key, and the result is appended to the message. Also appended is identifying information for the signer, which will enable the receiver to retrieve the signer’s public key. </a:t>
            </a:r>
          </a:p>
          <a:p>
            <a:pPr marL="0" indent="0" algn="just">
              <a:buNone/>
            </a:pPr>
            <a:r>
              <a:rPr lang="en-US" sz="2000" dirty="0">
                <a:latin typeface="Times New Roman" panose="02020603050405020304" pitchFamily="18" charset="0"/>
                <a:cs typeface="Times New Roman" panose="02020603050405020304" pitchFamily="18" charset="0"/>
              </a:rPr>
              <a:t>4. The receiver uses RSA with the sender’s public key to decrypt and recover the message digest. </a:t>
            </a:r>
          </a:p>
          <a:p>
            <a:pPr marL="0" indent="0" algn="just">
              <a:buNone/>
            </a:pPr>
            <a:r>
              <a:rPr lang="en-US" sz="2000" dirty="0">
                <a:latin typeface="Times New Roman" panose="02020603050405020304" pitchFamily="18" charset="0"/>
                <a:cs typeface="Times New Roman" panose="02020603050405020304" pitchFamily="18" charset="0"/>
              </a:rPr>
              <a:t>5. The receiver generates a new message digest for the message and compares it with the decrypted hash code. If the two match, the message is accepted as authentic.</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F854DA-8021-3C08-3158-BF8C8456CA34}"/>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35632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800"/>
              <a:t>S</a:t>
            </a:r>
            <a:r>
              <a:rPr lang="en-US" sz="2800" dirty="0"/>
              <a:t>/MIME Services </a:t>
            </a:r>
            <a:endParaRPr lang="en-AU" altLang="en-US" sz="4000" dirty="0">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type="body" idx="1"/>
          </p:nvPr>
        </p:nvSpPr>
        <p:spPr/>
        <p:txBody>
          <a:bodyPr/>
          <a:lstStyle/>
          <a:p>
            <a:pPr eaLnBrk="1" hangingPunct="1"/>
            <a:endParaRPr lang="en-AU" altLang="en-US" dirty="0"/>
          </a:p>
        </p:txBody>
      </p:sp>
      <p:graphicFrame>
        <p:nvGraphicFramePr>
          <p:cNvPr id="2" name="Table 1">
            <a:extLst>
              <a:ext uri="{FF2B5EF4-FFF2-40B4-BE49-F238E27FC236}">
                <a16:creationId xmlns:a16="http://schemas.microsoft.com/office/drawing/2014/main" id="{610D6D2C-A48B-FE91-883C-5B3D3EC8A020}"/>
              </a:ext>
            </a:extLst>
          </p:cNvPr>
          <p:cNvGraphicFramePr>
            <a:graphicFrameLocks noGrp="1"/>
          </p:cNvGraphicFramePr>
          <p:nvPr>
            <p:extLst>
              <p:ext uri="{D42A27DB-BD31-4B8C-83A1-F6EECF244321}">
                <p14:modId xmlns:p14="http://schemas.microsoft.com/office/powerpoint/2010/main" val="1331276908"/>
              </p:ext>
            </p:extLst>
          </p:nvPr>
        </p:nvGraphicFramePr>
        <p:xfrm>
          <a:off x="0" y="1110762"/>
          <a:ext cx="9144000" cy="5594839"/>
        </p:xfrm>
        <a:graphic>
          <a:graphicData uri="http://schemas.openxmlformats.org/drawingml/2006/table">
            <a:tbl>
              <a:tblPr firstRow="1" bandRow="1">
                <a:tableStyleId>{5C22544A-7EE6-4342-B048-85BDC9FD1C3A}</a:tableStyleId>
              </a:tblPr>
              <a:tblGrid>
                <a:gridCol w="2181138">
                  <a:extLst>
                    <a:ext uri="{9D8B030D-6E8A-4147-A177-3AD203B41FA5}">
                      <a16:colId xmlns:a16="http://schemas.microsoft.com/office/drawing/2014/main" val="3369034338"/>
                    </a:ext>
                  </a:extLst>
                </a:gridCol>
                <a:gridCol w="2390862">
                  <a:extLst>
                    <a:ext uri="{9D8B030D-6E8A-4147-A177-3AD203B41FA5}">
                      <a16:colId xmlns:a16="http://schemas.microsoft.com/office/drawing/2014/main" val="3187798393"/>
                    </a:ext>
                  </a:extLst>
                </a:gridCol>
                <a:gridCol w="4572000">
                  <a:extLst>
                    <a:ext uri="{9D8B030D-6E8A-4147-A177-3AD203B41FA5}">
                      <a16:colId xmlns:a16="http://schemas.microsoft.com/office/drawing/2014/main" val="1815108897"/>
                    </a:ext>
                  </a:extLst>
                </a:gridCol>
              </a:tblGrid>
              <a:tr h="643812">
                <a:tc>
                  <a:txBody>
                    <a:bodyPr/>
                    <a:lstStyle/>
                    <a:p>
                      <a:r>
                        <a:rPr lang="en-IN" dirty="0">
                          <a:latin typeface="Times New Roman" panose="02020603050405020304" pitchFamily="18" charset="0"/>
                          <a:cs typeface="Times New Roman" panose="02020603050405020304" pitchFamily="18" charset="0"/>
                        </a:rPr>
                        <a:t>Function</a:t>
                      </a:r>
                    </a:p>
                  </a:txBody>
                  <a:tcPr/>
                </a:tc>
                <a:tc>
                  <a:txBody>
                    <a:bodyPr/>
                    <a:lstStyle/>
                    <a:p>
                      <a:r>
                        <a:rPr lang="en-IN" dirty="0">
                          <a:latin typeface="Times New Roman" panose="02020603050405020304" pitchFamily="18" charset="0"/>
                          <a:cs typeface="Times New Roman" panose="02020603050405020304" pitchFamily="18" charset="0"/>
                        </a:rPr>
                        <a:t>Typical Algorithm</a:t>
                      </a:r>
                    </a:p>
                  </a:txBody>
                  <a:tcPr/>
                </a:tc>
                <a:tc>
                  <a:txBody>
                    <a:bodyPr/>
                    <a:lstStyle/>
                    <a:p>
                      <a:r>
                        <a:rPr lang="en-IN" dirty="0">
                          <a:latin typeface="Times New Roman" panose="02020603050405020304" pitchFamily="18" charset="0"/>
                          <a:cs typeface="Times New Roman" panose="02020603050405020304" pitchFamily="18" charset="0"/>
                        </a:rPr>
                        <a:t>Typical Action</a:t>
                      </a:r>
                    </a:p>
                  </a:txBody>
                  <a:tcPr/>
                </a:tc>
                <a:extLst>
                  <a:ext uri="{0D108BD9-81ED-4DB2-BD59-A6C34878D82A}">
                    <a16:rowId xmlns:a16="http://schemas.microsoft.com/office/drawing/2014/main" val="793609898"/>
                  </a:ext>
                </a:extLst>
              </a:tr>
              <a:tr h="1428931">
                <a:tc>
                  <a:txBody>
                    <a:bodyPr/>
                    <a:lstStyle/>
                    <a:p>
                      <a:r>
                        <a:rPr lang="en-IN" dirty="0">
                          <a:latin typeface="Times New Roman" panose="02020603050405020304" pitchFamily="18" charset="0"/>
                          <a:cs typeface="Times New Roman" panose="02020603050405020304" pitchFamily="18" charset="0"/>
                        </a:rPr>
                        <a:t>Digital signature</a:t>
                      </a:r>
                    </a:p>
                  </a:txBody>
                  <a:tcPr/>
                </a:tc>
                <a:tc>
                  <a:txBody>
                    <a:bodyPr/>
                    <a:lstStyle/>
                    <a:p>
                      <a:r>
                        <a:rPr lang="en-IN" dirty="0">
                          <a:latin typeface="Times New Roman" panose="02020603050405020304" pitchFamily="18" charset="0"/>
                          <a:cs typeface="Times New Roman" panose="02020603050405020304" pitchFamily="18" charset="0"/>
                        </a:rPr>
                        <a:t>RSA/SHA-256</a:t>
                      </a:r>
                    </a:p>
                  </a:txBody>
                  <a:tcPr/>
                </a:tc>
                <a:tc>
                  <a:txBody>
                    <a:bodyPr/>
                    <a:lstStyle/>
                    <a:p>
                      <a:r>
                        <a:rPr lang="en-US" dirty="0">
                          <a:latin typeface="Times New Roman" panose="02020603050405020304" pitchFamily="18" charset="0"/>
                          <a:cs typeface="Times New Roman" panose="02020603050405020304" pitchFamily="18" charset="0"/>
                        </a:rPr>
                        <a:t>A hash code of a message is created using SHA-256. This message digest is encrypted using SHA-256 with the sender’s private key and included with the message.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303355"/>
                  </a:ext>
                </a:extLst>
              </a:tr>
              <a:tr h="1565376">
                <a:tc>
                  <a:txBody>
                    <a:bodyPr/>
                    <a:lstStyle/>
                    <a:p>
                      <a:r>
                        <a:rPr lang="en-IN" dirty="0">
                          <a:latin typeface="Times New Roman" panose="02020603050405020304" pitchFamily="18" charset="0"/>
                          <a:cs typeface="Times New Roman" panose="02020603050405020304" pitchFamily="18" charset="0"/>
                        </a:rPr>
                        <a:t>Message encryption</a:t>
                      </a:r>
                    </a:p>
                  </a:txBody>
                  <a:tcPr/>
                </a:tc>
                <a:tc>
                  <a:txBody>
                    <a:bodyPr/>
                    <a:lstStyle/>
                    <a:p>
                      <a:r>
                        <a:rPr lang="en-IN" dirty="0">
                          <a:latin typeface="Times New Roman" panose="02020603050405020304" pitchFamily="18" charset="0"/>
                          <a:cs typeface="Times New Roman" panose="02020603050405020304" pitchFamily="18" charset="0"/>
                        </a:rPr>
                        <a:t>AES-128 with CBC</a:t>
                      </a:r>
                    </a:p>
                  </a:txBody>
                  <a:tcPr/>
                </a:tc>
                <a:tc>
                  <a:txBody>
                    <a:bodyPr/>
                    <a:lstStyle/>
                    <a:p>
                      <a:r>
                        <a:rPr lang="en-US" dirty="0">
                          <a:latin typeface="Times New Roman" panose="02020603050405020304" pitchFamily="18" charset="0"/>
                          <a:cs typeface="Times New Roman" panose="02020603050405020304" pitchFamily="18" charset="0"/>
                        </a:rPr>
                        <a:t>A message is encrypted using AES-128 with CBC with a one-time session key generated by the sender. The session key is encrypted using RSA with the recipient’s public key and included with the message.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1500567"/>
                  </a:ext>
                </a:extLst>
              </a:tr>
              <a:tr h="684852">
                <a:tc>
                  <a:txBody>
                    <a:bodyPr/>
                    <a:lstStyle/>
                    <a:p>
                      <a:r>
                        <a:rPr lang="en-IN" dirty="0">
                          <a:latin typeface="Times New Roman" panose="02020603050405020304" pitchFamily="18" charset="0"/>
                          <a:cs typeface="Times New Roman" panose="02020603050405020304" pitchFamily="18" charset="0"/>
                        </a:rPr>
                        <a:t>Compression</a:t>
                      </a:r>
                    </a:p>
                  </a:txBody>
                  <a:tcPr/>
                </a:tc>
                <a:tc>
                  <a:txBody>
                    <a:bodyPr/>
                    <a:lstStyle/>
                    <a:p>
                      <a:r>
                        <a:rPr lang="en-IN" dirty="0">
                          <a:latin typeface="Times New Roman" panose="02020603050405020304" pitchFamily="18" charset="0"/>
                          <a:cs typeface="Times New Roman" panose="02020603050405020304" pitchFamily="18" charset="0"/>
                        </a:rPr>
                        <a:t>unspecified</a:t>
                      </a:r>
                    </a:p>
                  </a:txBody>
                  <a:tcPr/>
                </a:tc>
                <a:tc>
                  <a:txBody>
                    <a:bodyPr/>
                    <a:lstStyle/>
                    <a:p>
                      <a:r>
                        <a:rPr lang="en-US" dirty="0">
                          <a:latin typeface="Times New Roman" panose="02020603050405020304" pitchFamily="18" charset="0"/>
                          <a:cs typeface="Times New Roman" panose="02020603050405020304" pitchFamily="18" charset="0"/>
                        </a:rPr>
                        <a:t>A message may be compressed for storage or transmission.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5377731"/>
                  </a:ext>
                </a:extLst>
              </a:tr>
              <a:tr h="1271868">
                <a:tc>
                  <a:txBody>
                    <a:bodyPr/>
                    <a:lstStyle/>
                    <a:p>
                      <a:r>
                        <a:rPr lang="en-IN" dirty="0">
                          <a:latin typeface="Times New Roman" panose="02020603050405020304" pitchFamily="18" charset="0"/>
                          <a:cs typeface="Times New Roman" panose="02020603050405020304" pitchFamily="18" charset="0"/>
                        </a:rPr>
                        <a:t>Email compatibility</a:t>
                      </a:r>
                    </a:p>
                  </a:txBody>
                  <a:tcPr/>
                </a:tc>
                <a:tc>
                  <a:txBody>
                    <a:bodyPr/>
                    <a:lstStyle/>
                    <a:p>
                      <a:r>
                        <a:rPr lang="en-IN" dirty="0">
                          <a:latin typeface="Times New Roman" panose="02020603050405020304" pitchFamily="18" charset="0"/>
                          <a:cs typeface="Times New Roman" panose="02020603050405020304" pitchFamily="18" charset="0"/>
                        </a:rPr>
                        <a:t>Radix-64 conversion</a:t>
                      </a:r>
                    </a:p>
                  </a:txBody>
                  <a:tcPr/>
                </a:tc>
                <a:tc>
                  <a:txBody>
                    <a:bodyPr/>
                    <a:lstStyle/>
                    <a:p>
                      <a:r>
                        <a:rPr lang="en-US" dirty="0">
                          <a:latin typeface="Times New Roman" panose="02020603050405020304" pitchFamily="18" charset="0"/>
                          <a:cs typeface="Times New Roman" panose="02020603050405020304" pitchFamily="18" charset="0"/>
                        </a:rPr>
                        <a:t>To provide transparency for email applications, an encrypted message may be converted to an ASCII string using radix-64 conversion.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5375209"/>
                  </a:ext>
                </a:extLst>
              </a:tr>
            </a:tbl>
          </a:graphicData>
        </a:graphic>
      </p:graphicFrame>
    </p:spTree>
    <p:extLst>
      <p:ext uri="{BB962C8B-B14F-4D97-AF65-F5344CB8AC3E}">
        <p14:creationId xmlns:p14="http://schemas.microsoft.com/office/powerpoint/2010/main" val="1854670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3A6A-C3A6-965E-65AA-F12D51AEA9FD}"/>
              </a:ext>
            </a:extLst>
          </p:cNvPr>
          <p:cNvSpPr>
            <a:spLocks noGrp="1"/>
          </p:cNvSpPr>
          <p:nvPr>
            <p:ph type="title"/>
          </p:nvPr>
        </p:nvSpPr>
        <p:spPr/>
        <p:txBody>
          <a:bodyPr/>
          <a:lstStyle/>
          <a:p>
            <a:r>
              <a:rPr lang="en-US" dirty="0"/>
              <a:t>Confidentiality</a:t>
            </a:r>
            <a:endParaRPr lang="en-IN" dirty="0"/>
          </a:p>
        </p:txBody>
      </p:sp>
      <p:sp>
        <p:nvSpPr>
          <p:cNvPr id="3" name="Content Placeholder 2">
            <a:extLst>
              <a:ext uri="{FF2B5EF4-FFF2-40B4-BE49-F238E27FC236}">
                <a16:creationId xmlns:a16="http://schemas.microsoft.com/office/drawing/2014/main" id="{DABEAC36-AD84-44BE-E4EB-F98699AC3FD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S/MIME provides confidentiality by encrypting messages.</a:t>
            </a:r>
          </a:p>
          <a:p>
            <a:pPr marL="0" indent="0">
              <a:buNone/>
            </a:pPr>
            <a:r>
              <a:rPr lang="en-US" sz="2400" dirty="0">
                <a:latin typeface="Times New Roman" panose="02020603050405020304" pitchFamily="18" charset="0"/>
                <a:cs typeface="Times New Roman" panose="02020603050405020304" pitchFamily="18" charset="0"/>
              </a:rPr>
              <a:t>1. The sender generates a message and a random 128-bit number to be used as a content-encryption key for this message only. </a:t>
            </a:r>
          </a:p>
          <a:p>
            <a:pPr marL="0" indent="0">
              <a:buNone/>
            </a:pPr>
            <a:r>
              <a:rPr lang="en-US" sz="2400" dirty="0">
                <a:latin typeface="Times New Roman" panose="02020603050405020304" pitchFamily="18" charset="0"/>
                <a:cs typeface="Times New Roman" panose="02020603050405020304" pitchFamily="18" charset="0"/>
              </a:rPr>
              <a:t>2. The message is encrypted using the content-encryption key. </a:t>
            </a:r>
          </a:p>
          <a:p>
            <a:pPr marL="0" indent="0">
              <a:buNone/>
            </a:pPr>
            <a:r>
              <a:rPr lang="en-US" sz="2400" dirty="0">
                <a:latin typeface="Times New Roman" panose="02020603050405020304" pitchFamily="18" charset="0"/>
                <a:cs typeface="Times New Roman" panose="02020603050405020304" pitchFamily="18" charset="0"/>
              </a:rPr>
              <a:t>3. The content-encryption key is encrypted with RSA using the recipient’s public key and is attached to the message. </a:t>
            </a:r>
          </a:p>
          <a:p>
            <a:pPr marL="0" indent="0">
              <a:buNone/>
            </a:pPr>
            <a:r>
              <a:rPr lang="en-US" sz="2400" dirty="0">
                <a:latin typeface="Times New Roman" panose="02020603050405020304" pitchFamily="18" charset="0"/>
                <a:cs typeface="Times New Roman" panose="02020603050405020304" pitchFamily="18" charset="0"/>
              </a:rPr>
              <a:t>4. The receiver uses RSA with its private key to decrypt and recover the content-encryption key. </a:t>
            </a:r>
          </a:p>
          <a:p>
            <a:pPr marL="0" indent="0">
              <a:buNone/>
            </a:pPr>
            <a:r>
              <a:rPr lang="en-US" sz="2400" dirty="0">
                <a:latin typeface="Times New Roman" panose="02020603050405020304" pitchFamily="18" charset="0"/>
                <a:cs typeface="Times New Roman" panose="02020603050405020304" pitchFamily="18" charset="0"/>
              </a:rPr>
              <a:t>5. The content-encryption key is used to decrypt the message.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E12F67-65CE-700A-26B6-9E8B635C5C4C}"/>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165724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27B0-7D08-EA75-CA72-85E0F34F04A7}"/>
              </a:ext>
            </a:extLst>
          </p:cNvPr>
          <p:cNvSpPr>
            <a:spLocks noGrp="1"/>
          </p:cNvSpPr>
          <p:nvPr>
            <p:ph type="title"/>
          </p:nvPr>
        </p:nvSpPr>
        <p:spPr/>
        <p:txBody>
          <a:bodyPr/>
          <a:lstStyle/>
          <a:p>
            <a:r>
              <a:rPr lang="en-US" dirty="0"/>
              <a:t>Email Compatibility</a:t>
            </a:r>
            <a:endParaRPr lang="en-IN" dirty="0"/>
          </a:p>
        </p:txBody>
      </p:sp>
      <p:sp>
        <p:nvSpPr>
          <p:cNvPr id="3" name="Content Placeholder 2">
            <a:extLst>
              <a:ext uri="{FF2B5EF4-FFF2-40B4-BE49-F238E27FC236}">
                <a16:creationId xmlns:a16="http://schemas.microsoft.com/office/drawing/2014/main" id="{FAE387EA-8D89-B138-C422-FE3DBEE153A2}"/>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When S/MIME is used, at least part of the block to be transmitted is encrypted. </a:t>
            </a:r>
          </a:p>
          <a:p>
            <a:pPr algn="just"/>
            <a:r>
              <a:rPr lang="en-US" sz="2800" dirty="0">
                <a:latin typeface="Times New Roman" panose="02020603050405020304" pitchFamily="18" charset="0"/>
                <a:cs typeface="Times New Roman" panose="02020603050405020304" pitchFamily="18" charset="0"/>
              </a:rPr>
              <a:t>If only the signature service is used, then the message digest is encrypted (with the sender’s private key). </a:t>
            </a:r>
          </a:p>
          <a:p>
            <a:pPr algn="just"/>
            <a:r>
              <a:rPr lang="en-US" sz="2800" dirty="0">
                <a:latin typeface="Times New Roman" panose="02020603050405020304" pitchFamily="18" charset="0"/>
                <a:cs typeface="Times New Roman" panose="02020603050405020304" pitchFamily="18" charset="0"/>
              </a:rPr>
              <a:t>If the confidentiality service is used, the message plus signature (if present) are encrypted (with a one-time symmetric key).</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802884-273A-A915-1FFD-E41B00F01313}"/>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79895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1E16-5F7E-6A28-7A8B-FFFAC988A00D}"/>
              </a:ext>
            </a:extLst>
          </p:cNvPr>
          <p:cNvSpPr>
            <a:spLocks noGrp="1"/>
          </p:cNvSpPr>
          <p:nvPr>
            <p:ph type="title"/>
          </p:nvPr>
        </p:nvSpPr>
        <p:spPr/>
        <p:txBody>
          <a:bodyPr/>
          <a:lstStyle/>
          <a:p>
            <a:r>
              <a:rPr lang="en-IN" dirty="0"/>
              <a:t>Compression</a:t>
            </a:r>
          </a:p>
        </p:txBody>
      </p:sp>
      <p:sp>
        <p:nvSpPr>
          <p:cNvPr id="3" name="Content Placeholder 2">
            <a:extLst>
              <a:ext uri="{FF2B5EF4-FFF2-40B4-BE49-F238E27FC236}">
                <a16:creationId xmlns:a16="http://schemas.microsoft.com/office/drawing/2014/main" id="{331A584E-0C26-09CC-695C-6BD3027905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S/MIME also offers the ability to compress a message. </a:t>
            </a:r>
          </a:p>
          <a:p>
            <a:r>
              <a:rPr lang="en-US" dirty="0">
                <a:latin typeface="Times New Roman" panose="02020603050405020304" pitchFamily="18" charset="0"/>
                <a:cs typeface="Times New Roman" panose="02020603050405020304" pitchFamily="18" charset="0"/>
              </a:rPr>
              <a:t>This has the benefit of saving space both for email transmission and for file storage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498207-6F85-A049-D6DC-1B0E30826670}"/>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54086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2A7F-1798-6534-1936-1AD14C824687}"/>
              </a:ext>
            </a:extLst>
          </p:cNvPr>
          <p:cNvSpPr>
            <a:spLocks noGrp="1"/>
          </p:cNvSpPr>
          <p:nvPr>
            <p:ph type="title"/>
          </p:nvPr>
        </p:nvSpPr>
        <p:spPr/>
        <p:txBody>
          <a:bodyPr/>
          <a:lstStyle/>
          <a:p>
            <a:r>
              <a:rPr lang="en-US" dirty="0"/>
              <a:t>Simplified S/MIME Functional Flow</a:t>
            </a:r>
            <a:endParaRPr lang="en-IN" dirty="0"/>
          </a:p>
        </p:txBody>
      </p:sp>
      <p:sp>
        <p:nvSpPr>
          <p:cNvPr id="3" name="Content Placeholder 2">
            <a:extLst>
              <a:ext uri="{FF2B5EF4-FFF2-40B4-BE49-F238E27FC236}">
                <a16:creationId xmlns:a16="http://schemas.microsoft.com/office/drawing/2014/main" id="{A6D73EAA-9520-AC40-BC58-D0479A1D4B6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Sender signs, then encrypts message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B40CCB2-83C2-09E9-9633-4FD4C4F215CB}"/>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6" name="Picture 5">
            <a:extLst>
              <a:ext uri="{FF2B5EF4-FFF2-40B4-BE49-F238E27FC236}">
                <a16:creationId xmlns:a16="http://schemas.microsoft.com/office/drawing/2014/main" id="{1077C478-E000-B4B3-A435-4E97CB1B2D89}"/>
              </a:ext>
            </a:extLst>
          </p:cNvPr>
          <p:cNvPicPr>
            <a:picLocks noChangeAspect="1"/>
          </p:cNvPicPr>
          <p:nvPr/>
        </p:nvPicPr>
        <p:blipFill>
          <a:blip r:embed="rId2"/>
          <a:stretch>
            <a:fillRect/>
          </a:stretch>
        </p:blipFill>
        <p:spPr>
          <a:xfrm>
            <a:off x="0" y="1828800"/>
            <a:ext cx="9144000" cy="5029200"/>
          </a:xfrm>
          <a:prstGeom prst="rect">
            <a:avLst/>
          </a:prstGeom>
        </p:spPr>
      </p:pic>
    </p:spTree>
    <p:extLst>
      <p:ext uri="{BB962C8B-B14F-4D97-AF65-F5344CB8AC3E}">
        <p14:creationId xmlns:p14="http://schemas.microsoft.com/office/powerpoint/2010/main" val="162577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185F-34FB-E5BB-74B3-7CAB61972F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 Receiver decrypts message, then verifies sender’s signature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9F109C-4379-A713-7CBB-03DBBF8859E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4B165823-21CA-EB61-D870-7DD2C72EE5C3}"/>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5">
            <a:extLst>
              <a:ext uri="{FF2B5EF4-FFF2-40B4-BE49-F238E27FC236}">
                <a16:creationId xmlns:a16="http://schemas.microsoft.com/office/drawing/2014/main" id="{804ACE57-0B59-AF19-E909-2ECC28736335}"/>
              </a:ext>
            </a:extLst>
          </p:cNvPr>
          <p:cNvPicPr>
            <a:picLocks noChangeAspect="1"/>
          </p:cNvPicPr>
          <p:nvPr/>
        </p:nvPicPr>
        <p:blipFill>
          <a:blip r:embed="rId2"/>
          <a:stretch>
            <a:fillRect/>
          </a:stretch>
        </p:blipFill>
        <p:spPr>
          <a:xfrm>
            <a:off x="506377" y="1143000"/>
            <a:ext cx="8131245" cy="4495800"/>
          </a:xfrm>
          <a:prstGeom prst="rect">
            <a:avLst/>
          </a:prstGeom>
        </p:spPr>
      </p:pic>
    </p:spTree>
    <p:extLst>
      <p:ext uri="{BB962C8B-B14F-4D97-AF65-F5344CB8AC3E}">
        <p14:creationId xmlns:p14="http://schemas.microsoft.com/office/powerpoint/2010/main" val="2911757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9235-5ADF-5126-9E58-CE52BBA8F46E}"/>
              </a:ext>
            </a:extLst>
          </p:cNvPr>
          <p:cNvSpPr>
            <a:spLocks noGrp="1"/>
          </p:cNvSpPr>
          <p:nvPr>
            <p:ph type="title"/>
          </p:nvPr>
        </p:nvSpPr>
        <p:spPr/>
        <p:txBody>
          <a:bodyPr/>
          <a:lstStyle/>
          <a:p>
            <a:r>
              <a:rPr lang="en-US" dirty="0"/>
              <a:t>S/MIME Message Content Types</a:t>
            </a:r>
            <a:endParaRPr lang="en-IN" dirty="0"/>
          </a:p>
        </p:txBody>
      </p:sp>
      <p:sp>
        <p:nvSpPr>
          <p:cNvPr id="3" name="Content Placeholder 2">
            <a:extLst>
              <a:ext uri="{FF2B5EF4-FFF2-40B4-BE49-F238E27FC236}">
                <a16:creationId xmlns:a16="http://schemas.microsoft.com/office/drawing/2014/main" id="{213A33E4-C138-570B-9A72-4204B010D85B}"/>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S/MIME uses the following message content types, which are defined in RFC 5652.</a:t>
            </a:r>
          </a:p>
          <a:p>
            <a:pPr algn="just"/>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Refers to the inner MIME-encoded message content, which may then be encapsulated in a </a:t>
            </a:r>
            <a:r>
              <a:rPr lang="en-US" sz="2400" dirty="0" err="1">
                <a:latin typeface="Times New Roman" panose="02020603050405020304" pitchFamily="18" charset="0"/>
                <a:cs typeface="Times New Roman" panose="02020603050405020304" pitchFamily="18" charset="0"/>
              </a:rPr>
              <a:t>SignedData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EnvelopedData</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CompressedData</a:t>
            </a:r>
            <a:r>
              <a:rPr lang="en-US" sz="2400" dirty="0">
                <a:latin typeface="Times New Roman" panose="02020603050405020304" pitchFamily="18" charset="0"/>
                <a:cs typeface="Times New Roman" panose="02020603050405020304" pitchFamily="18" charset="0"/>
              </a:rPr>
              <a:t> content type.</a:t>
            </a:r>
          </a:p>
          <a:p>
            <a:pPr algn="just"/>
            <a:r>
              <a:rPr lang="en-US" sz="2400" b="1" dirty="0" err="1">
                <a:latin typeface="Times New Roman" panose="02020603050405020304" pitchFamily="18" charset="0"/>
                <a:cs typeface="Times New Roman" panose="02020603050405020304" pitchFamily="18" charset="0"/>
              </a:rPr>
              <a:t>SignedData</a:t>
            </a:r>
            <a:r>
              <a:rPr lang="en-US" sz="2400" dirty="0">
                <a:latin typeface="Times New Roman" panose="02020603050405020304" pitchFamily="18" charset="0"/>
                <a:cs typeface="Times New Roman" panose="02020603050405020304" pitchFamily="18" charset="0"/>
              </a:rPr>
              <a:t>: Used to apply a digital signature to a message.</a:t>
            </a:r>
          </a:p>
          <a:p>
            <a:pPr algn="just"/>
            <a:r>
              <a:rPr lang="en-US" sz="2400" b="1" dirty="0" err="1">
                <a:latin typeface="Times New Roman" panose="02020603050405020304" pitchFamily="18" charset="0"/>
                <a:cs typeface="Times New Roman" panose="02020603050405020304" pitchFamily="18" charset="0"/>
              </a:rPr>
              <a:t>EnvelopedData</a:t>
            </a:r>
            <a:r>
              <a:rPr lang="en-US" sz="2400" dirty="0">
                <a:latin typeface="Times New Roman" panose="02020603050405020304" pitchFamily="18" charset="0"/>
                <a:cs typeface="Times New Roman" panose="02020603050405020304" pitchFamily="18" charset="0"/>
              </a:rPr>
              <a:t>: This consists of encrypted content of any type and encrypted-content encryption keys for one or more recipients. </a:t>
            </a:r>
          </a:p>
          <a:p>
            <a:pPr algn="just"/>
            <a:r>
              <a:rPr lang="en-US" sz="2400" b="1" dirty="0" err="1">
                <a:latin typeface="Times New Roman" panose="02020603050405020304" pitchFamily="18" charset="0"/>
                <a:cs typeface="Times New Roman" panose="02020603050405020304" pitchFamily="18" charset="0"/>
              </a:rPr>
              <a:t>CompressedData</a:t>
            </a:r>
            <a:r>
              <a:rPr lang="en-US" sz="2400" dirty="0">
                <a:latin typeface="Times New Roman" panose="02020603050405020304" pitchFamily="18" charset="0"/>
                <a:cs typeface="Times New Roman" panose="02020603050405020304" pitchFamily="18" charset="0"/>
              </a:rPr>
              <a:t>: Used to apply data compression to a message.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9D2808-E578-1E59-99CD-DE3975CE5F31}"/>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4285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IP Security</a:t>
            </a:r>
            <a:endParaRPr lang="en-AU" altLang="en-US" dirty="0"/>
          </a:p>
        </p:txBody>
      </p:sp>
      <p:sp>
        <p:nvSpPr>
          <p:cNvPr id="5123" name="Rectangle 3"/>
          <p:cNvSpPr>
            <a:spLocks noGrp="1" noChangeArrowheads="1"/>
          </p:cNvSpPr>
          <p:nvPr>
            <p:ph type="body" idx="1"/>
          </p:nvPr>
        </p:nvSpPr>
        <p:spPr/>
        <p:txBody>
          <a:bodyPr/>
          <a:lstStyle/>
          <a:p>
            <a:pPr algn="just" eaLnBrk="1" hangingPunct="1"/>
            <a:r>
              <a:rPr lang="en-US" sz="2400" dirty="0">
                <a:latin typeface="Times New Roman" panose="02020603050405020304" pitchFamily="18" charset="0"/>
                <a:cs typeface="Times New Roman" panose="02020603050405020304" pitchFamily="18" charset="0"/>
              </a:rPr>
              <a:t>IP-level security incorporates three functional areas: authentication, confidentiality, and key management. </a:t>
            </a:r>
          </a:p>
          <a:p>
            <a:pPr algn="just" eaLnBrk="1" hangingPunct="1"/>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mechanism assures that a received packet was, in fact, transmitted by the party identified as the source in the packet header. </a:t>
            </a:r>
          </a:p>
          <a:p>
            <a:pPr algn="just" eaLnBrk="1" hangingPunct="1"/>
            <a:r>
              <a:rPr lang="en-US" sz="2400" dirty="0">
                <a:latin typeface="Times New Roman" panose="02020603050405020304" pitchFamily="18" charset="0"/>
                <a:cs typeface="Times New Roman" panose="02020603050405020304" pitchFamily="18" charset="0"/>
              </a:rPr>
              <a:t>In addition, this mechanism assures that the packet has not been altered in transit. </a:t>
            </a:r>
          </a:p>
          <a:p>
            <a:pPr algn="just" eaLnBrk="1" hangingPunct="1"/>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confidentiality</a:t>
            </a:r>
            <a:r>
              <a:rPr lang="en-US" sz="2400" dirty="0">
                <a:latin typeface="Times New Roman" panose="02020603050405020304" pitchFamily="18" charset="0"/>
                <a:cs typeface="Times New Roman" panose="02020603050405020304" pitchFamily="18" charset="0"/>
              </a:rPr>
              <a:t> facility enables communicating nodes to encrypt messages to prevent eavesdropping by third parties. </a:t>
            </a:r>
          </a:p>
          <a:p>
            <a:pPr algn="just" eaLnBrk="1" hangingPunct="1"/>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key management </a:t>
            </a:r>
            <a:r>
              <a:rPr lang="en-US" sz="2400" dirty="0">
                <a:latin typeface="Times New Roman" panose="02020603050405020304" pitchFamily="18" charset="0"/>
                <a:cs typeface="Times New Roman" panose="02020603050405020304" pitchFamily="18" charset="0"/>
              </a:rPr>
              <a:t>facility is concerned with the secure exchange of keys.</a:t>
            </a:r>
            <a:endParaRPr lang="en-AU"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72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D5D3-D4B2-C3E5-857F-A0FA66D3514E}"/>
              </a:ext>
            </a:extLst>
          </p:cNvPr>
          <p:cNvSpPr>
            <a:spLocks noGrp="1"/>
          </p:cNvSpPr>
          <p:nvPr>
            <p:ph type="title"/>
          </p:nvPr>
        </p:nvSpPr>
        <p:spPr/>
        <p:txBody>
          <a:bodyPr/>
          <a:lstStyle/>
          <a:p>
            <a:r>
              <a:rPr lang="en-AU" altLang="en-US" dirty="0"/>
              <a:t>Kerberos</a:t>
            </a:r>
            <a:endParaRPr lang="en-IN" dirty="0"/>
          </a:p>
        </p:txBody>
      </p:sp>
      <p:sp>
        <p:nvSpPr>
          <p:cNvPr id="3" name="Content Placeholder 2">
            <a:extLst>
              <a:ext uri="{FF2B5EF4-FFF2-40B4-BE49-F238E27FC236}">
                <a16:creationId xmlns:a16="http://schemas.microsoft.com/office/drawing/2014/main" id="{A3CC4F8A-3BCE-DC56-B816-B1684B34EB79}"/>
              </a:ext>
            </a:extLst>
          </p:cNvPr>
          <p:cNvSpPr>
            <a:spLocks noGrp="1"/>
          </p:cNvSpPr>
          <p:nvPr>
            <p:ph idx="1"/>
          </p:nvPr>
        </p:nvSpPr>
        <p:spPr>
          <a:xfrm>
            <a:off x="228600" y="1110762"/>
            <a:ext cx="8458200" cy="4680431"/>
          </a:xfrm>
        </p:spPr>
        <p:txBody>
          <a:bodyPr/>
          <a:lstStyle/>
          <a:p>
            <a:pPr algn="just"/>
            <a:r>
              <a:rPr lang="en-US" sz="2800" dirty="0">
                <a:latin typeface="Times New Roman" panose="02020603050405020304" pitchFamily="18" charset="0"/>
                <a:cs typeface="Times New Roman" panose="02020603050405020304" pitchFamily="18" charset="0"/>
              </a:rPr>
              <a:t>Kerberos is an authentication service developed as part of Project Athena at MIT. </a:t>
            </a:r>
          </a:p>
          <a:p>
            <a:pPr algn="just"/>
            <a:r>
              <a:rPr lang="en-US" sz="2800" dirty="0">
                <a:latin typeface="Times New Roman" panose="02020603050405020304" pitchFamily="18" charset="0"/>
                <a:cs typeface="Times New Roman" panose="02020603050405020304" pitchFamily="18" charset="0"/>
              </a:rPr>
              <a:t>The problem that Kerberos addresses is this: Assume an open distributed environment in which users at workstations wish to access services on servers distributed throughout the network. </a:t>
            </a:r>
          </a:p>
          <a:p>
            <a:pPr algn="just"/>
            <a:r>
              <a:rPr lang="en-US" sz="2800" dirty="0">
                <a:latin typeface="Times New Roman" panose="02020603050405020304" pitchFamily="18" charset="0"/>
                <a:cs typeface="Times New Roman" panose="02020603050405020304" pitchFamily="18" charset="0"/>
              </a:rPr>
              <a:t>We would like for servers to be able to restrict access to authorized users and to be able to authenticate requests for service. </a:t>
            </a:r>
          </a:p>
          <a:p>
            <a:pPr algn="just"/>
            <a:r>
              <a:rPr lang="en-US" sz="2800" dirty="0">
                <a:latin typeface="Times New Roman" panose="02020603050405020304" pitchFamily="18" charset="0"/>
                <a:cs typeface="Times New Roman" panose="02020603050405020304" pitchFamily="18" charset="0"/>
              </a:rPr>
              <a:t>In this environment, a workstation cannot be trusted to identify its users correctly to network services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433CC5-9CCC-9A5C-5FAB-5274849E59FF}"/>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79913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5189-3E9A-C26B-550D-079167104F46}"/>
              </a:ext>
            </a:extLst>
          </p:cNvPr>
          <p:cNvSpPr>
            <a:spLocks noGrp="1"/>
          </p:cNvSpPr>
          <p:nvPr>
            <p:ph type="title"/>
          </p:nvPr>
        </p:nvSpPr>
        <p:spPr/>
        <p:txBody>
          <a:bodyPr/>
          <a:lstStyle/>
          <a:p>
            <a:r>
              <a:rPr lang="en-IN" dirty="0"/>
              <a:t>IP Security Policy</a:t>
            </a:r>
          </a:p>
        </p:txBody>
      </p:sp>
      <p:sp>
        <p:nvSpPr>
          <p:cNvPr id="3" name="Content Placeholder 2">
            <a:extLst>
              <a:ext uri="{FF2B5EF4-FFF2-40B4-BE49-F238E27FC236}">
                <a16:creationId xmlns:a16="http://schemas.microsoft.com/office/drawing/2014/main" id="{EAD276FD-7904-B8F0-9AC1-1786885ED0E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Fundamental to the operation of IPsec is the concept of a security policy applied to each IP packet that transits from a source to a destination. </a:t>
            </a:r>
          </a:p>
          <a:p>
            <a:pPr algn="just"/>
            <a:r>
              <a:rPr lang="en-US" dirty="0">
                <a:latin typeface="Times New Roman" panose="02020603050405020304" pitchFamily="18" charset="0"/>
                <a:cs typeface="Times New Roman" panose="02020603050405020304" pitchFamily="18" charset="0"/>
              </a:rPr>
              <a:t>IPsec policy is determined primarily by the interaction of two databases, the security association database (SAD) and the security policy database (SPD)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BA785E-E9A4-E3C1-FD77-9511B50791E9}"/>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67730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Security Association (SA)</a:t>
            </a:r>
            <a:endParaRPr lang="en-AU" altLang="en-US" dirty="0"/>
          </a:p>
        </p:txBody>
      </p:sp>
      <p:sp>
        <p:nvSpPr>
          <p:cNvPr id="6147" name="Rectangle 3"/>
          <p:cNvSpPr>
            <a:spLocks noGrp="1" noChangeArrowheads="1"/>
          </p:cNvSpPr>
          <p:nvPr>
            <p:ph type="body" idx="1"/>
          </p:nvPr>
        </p:nvSpPr>
        <p:spPr/>
        <p:txBody>
          <a:bodyPr/>
          <a:lstStyle/>
          <a:p>
            <a:pPr algn="just" eaLnBrk="1" hangingPunct="1"/>
            <a:r>
              <a:rPr lang="en-US" sz="2800" dirty="0">
                <a:latin typeface="Times New Roman" panose="02020603050405020304" pitchFamily="18" charset="0"/>
                <a:cs typeface="Times New Roman" panose="02020603050405020304" pitchFamily="18" charset="0"/>
              </a:rPr>
              <a:t>A key concept that appears in both the authentication and confidentiality mechanisms for IP is the security association (SA). </a:t>
            </a:r>
          </a:p>
          <a:p>
            <a:pPr algn="just" eaLnBrk="1" hangingPunct="1"/>
            <a:r>
              <a:rPr lang="en-US" sz="2800" dirty="0">
                <a:latin typeface="Times New Roman" panose="02020603050405020304" pitchFamily="18" charset="0"/>
                <a:cs typeface="Times New Roman" panose="02020603050405020304" pitchFamily="18" charset="0"/>
              </a:rPr>
              <a:t>An association is a one-way logical connection between a sender and a receiver that affords security services to the traffic carried on it. </a:t>
            </a:r>
          </a:p>
          <a:p>
            <a:pPr algn="just" eaLnBrk="1" hangingPunct="1"/>
            <a:r>
              <a:rPr lang="en-US" sz="2800" dirty="0">
                <a:latin typeface="Times New Roman" panose="02020603050405020304" pitchFamily="18" charset="0"/>
                <a:cs typeface="Times New Roman" panose="02020603050405020304" pitchFamily="18" charset="0"/>
              </a:rPr>
              <a:t>If a peer relationship is needed for two-way secure exchange, then two security associations are required</a:t>
            </a:r>
            <a:endParaRPr lang="en-AU"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936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BABB-9223-B0B0-986B-35A7235599DC}"/>
              </a:ext>
            </a:extLst>
          </p:cNvPr>
          <p:cNvSpPr>
            <a:spLocks noGrp="1"/>
          </p:cNvSpPr>
          <p:nvPr>
            <p:ph type="title"/>
          </p:nvPr>
        </p:nvSpPr>
        <p:spPr/>
        <p:txBody>
          <a:bodyPr/>
          <a:lstStyle/>
          <a:p>
            <a:r>
              <a:rPr lang="en-US" dirty="0"/>
              <a:t>Security Association Database</a:t>
            </a:r>
            <a:endParaRPr lang="en-IN" dirty="0"/>
          </a:p>
        </p:txBody>
      </p:sp>
      <p:sp>
        <p:nvSpPr>
          <p:cNvPr id="3" name="Content Placeholder 2">
            <a:extLst>
              <a:ext uri="{FF2B5EF4-FFF2-40B4-BE49-F238E27FC236}">
                <a16:creationId xmlns:a16="http://schemas.microsoft.com/office/drawing/2014/main" id="{4D9E8F92-715C-0F1D-F75A-1C4D414F990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each IPsec implementation, there is a nominal Security Association Database that defines the parameters associated with each SA.</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41A5E2-14FA-D58E-3BEC-2251387397FF}"/>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814395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EA1F-FE3C-8E42-37E5-E4D78A4BF662}"/>
              </a:ext>
            </a:extLst>
          </p:cNvPr>
          <p:cNvSpPr>
            <a:spLocks noGrp="1"/>
          </p:cNvSpPr>
          <p:nvPr>
            <p:ph type="title"/>
          </p:nvPr>
        </p:nvSpPr>
        <p:spPr/>
        <p:txBody>
          <a:bodyPr/>
          <a:lstStyle/>
          <a:p>
            <a:r>
              <a:rPr lang="en-IN" dirty="0"/>
              <a:t>Security Policy Database</a:t>
            </a:r>
          </a:p>
        </p:txBody>
      </p:sp>
      <p:sp>
        <p:nvSpPr>
          <p:cNvPr id="3" name="Content Placeholder 2">
            <a:extLst>
              <a:ext uri="{FF2B5EF4-FFF2-40B4-BE49-F238E27FC236}">
                <a16:creationId xmlns:a16="http://schemas.microsoft.com/office/drawing/2014/main" id="{D83FD0E4-FE55-C268-A0DB-0F7FAC4A0595}"/>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IP traffic is related to specific SAs (or no SA in the case of traffic allowed to bypass IPsec) is the nominal Security Policy Database (SPD). </a:t>
            </a:r>
          </a:p>
          <a:p>
            <a:pPr algn="just"/>
            <a:r>
              <a:rPr lang="en-US" sz="2800" dirty="0">
                <a:latin typeface="Times New Roman" panose="02020603050405020304" pitchFamily="18" charset="0"/>
                <a:cs typeface="Times New Roman" panose="02020603050405020304" pitchFamily="18" charset="0"/>
              </a:rPr>
              <a:t>In its simplest form, an SPD contains entries, each of which defines a subset of IP traffic and points to an SA for that traffic. </a:t>
            </a:r>
          </a:p>
          <a:p>
            <a:pPr algn="just"/>
            <a:r>
              <a:rPr lang="en-US" sz="2800" dirty="0">
                <a:latin typeface="Times New Roman" panose="02020603050405020304" pitchFamily="18" charset="0"/>
                <a:cs typeface="Times New Roman" panose="02020603050405020304" pitchFamily="18" charset="0"/>
              </a:rPr>
              <a:t>In more complex environments, there may be multiple entries that potentially relate to a single SA or multiple SAs associated with a single SPD entry.</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4DF5F6-5E52-D9A1-1B22-13ED99676309}"/>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564840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698A-A0EE-F924-D3FF-1E5CCEB93C46}"/>
              </a:ext>
            </a:extLst>
          </p:cNvPr>
          <p:cNvSpPr>
            <a:spLocks noGrp="1"/>
          </p:cNvSpPr>
          <p:nvPr>
            <p:ph type="title"/>
          </p:nvPr>
        </p:nvSpPr>
        <p:spPr/>
        <p:txBody>
          <a:bodyPr/>
          <a:lstStyle/>
          <a:p>
            <a:r>
              <a:rPr lang="en-IN" dirty="0"/>
              <a:t>IP Traffic Processing</a:t>
            </a:r>
          </a:p>
        </p:txBody>
      </p:sp>
      <p:sp>
        <p:nvSpPr>
          <p:cNvPr id="3" name="Content Placeholder 2">
            <a:extLst>
              <a:ext uri="{FF2B5EF4-FFF2-40B4-BE49-F238E27FC236}">
                <a16:creationId xmlns:a16="http://schemas.microsoft.com/office/drawing/2014/main" id="{05147963-5901-953C-37CF-D9804C5D33CC}"/>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IPsec is executed on a packet-by-packet basis. </a:t>
            </a:r>
          </a:p>
          <a:p>
            <a:pPr algn="just"/>
            <a:r>
              <a:rPr lang="en-US" sz="2800" dirty="0">
                <a:latin typeface="Times New Roman" panose="02020603050405020304" pitchFamily="18" charset="0"/>
                <a:cs typeface="Times New Roman" panose="02020603050405020304" pitchFamily="18" charset="0"/>
              </a:rPr>
              <a:t>When IPsec is implemented, each outbound IP packet is processed by the IPsec logic before transmission, and each inbound packet is processed by the IPsec logic after reception and before passing the packet contents on to the next higher layer (e.g., TCP or UDP).</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7C6331-28E9-9775-57CF-E52D309E1E12}"/>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661254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ltLang="en-US" sz="3200" dirty="0">
                <a:latin typeface="Times New Roman" panose="02020603050405020304" pitchFamily="18" charset="0"/>
                <a:cs typeface="Times New Roman" panose="02020603050405020304" pitchFamily="18" charset="0"/>
              </a:rPr>
              <a:t>Encapsulating Security Payload (ESP)</a:t>
            </a:r>
          </a:p>
        </p:txBody>
      </p:sp>
      <p:sp>
        <p:nvSpPr>
          <p:cNvPr id="18435" name="Rectangle 3"/>
          <p:cNvSpPr>
            <a:spLocks noGrp="1" noChangeArrowheads="1"/>
          </p:cNvSpPr>
          <p:nvPr>
            <p:ph type="body" idx="1"/>
          </p:nvPr>
        </p:nvSpPr>
        <p:spPr/>
        <p:txBody>
          <a:bodyPr/>
          <a:lstStyle/>
          <a:p>
            <a:pPr algn="just" eaLnBrk="1" hangingPunct="1"/>
            <a:r>
              <a:rPr lang="en-US" sz="2400" dirty="0">
                <a:latin typeface="Times New Roman" panose="02020603050405020304" pitchFamily="18" charset="0"/>
                <a:cs typeface="Times New Roman" panose="02020603050405020304" pitchFamily="18" charset="0"/>
              </a:rPr>
              <a:t>ESP can be used to provide confidentiality, data origin authentication, connectionless integrity, an anti-replay service (a form of partial sequence integrity), and (limited) traffic flow confidentiality. </a:t>
            </a:r>
          </a:p>
          <a:p>
            <a:pPr algn="just" eaLnBrk="1" hangingPunct="1"/>
            <a:r>
              <a:rPr lang="en-US" sz="2400" dirty="0">
                <a:latin typeface="Times New Roman" panose="02020603050405020304" pitchFamily="18" charset="0"/>
                <a:cs typeface="Times New Roman" panose="02020603050405020304" pitchFamily="18" charset="0"/>
              </a:rPr>
              <a:t>The set of services provided depends on options selected at the time of Security Association (SA) establishment and on the location of the implementation in a network topology. </a:t>
            </a:r>
          </a:p>
          <a:p>
            <a:pPr algn="just" eaLnBrk="1" hangingPunct="1"/>
            <a:r>
              <a:rPr lang="en-US" sz="2400" dirty="0">
                <a:latin typeface="Times New Roman" panose="02020603050405020304" pitchFamily="18" charset="0"/>
                <a:cs typeface="Times New Roman" panose="02020603050405020304" pitchFamily="18" charset="0"/>
              </a:rPr>
              <a:t>ESP can work with a variety of encryption and authentication algorithms, including authenticated encryption algorithms such as GCM</a:t>
            </a:r>
            <a:endParaRPr lang="en-AU"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979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altLang="en-US"/>
              <a:t>Encapsulating Security Payload</a:t>
            </a:r>
          </a:p>
        </p:txBody>
      </p:sp>
      <p:sp>
        <p:nvSpPr>
          <p:cNvPr id="2" name="Content Placeholder 1">
            <a:extLst>
              <a:ext uri="{FF2B5EF4-FFF2-40B4-BE49-F238E27FC236}">
                <a16:creationId xmlns:a16="http://schemas.microsoft.com/office/drawing/2014/main" id="{74AE0B75-A082-A5A1-835E-6411A51F385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991B642-749C-F220-D54A-53D2903A8B53}"/>
              </a:ext>
            </a:extLst>
          </p:cNvPr>
          <p:cNvPicPr>
            <a:picLocks noChangeAspect="1"/>
          </p:cNvPicPr>
          <p:nvPr/>
        </p:nvPicPr>
        <p:blipFill>
          <a:blip r:embed="rId3"/>
          <a:stretch>
            <a:fillRect/>
          </a:stretch>
        </p:blipFill>
        <p:spPr>
          <a:xfrm>
            <a:off x="472084" y="1110762"/>
            <a:ext cx="8199831" cy="4680431"/>
          </a:xfrm>
          <a:prstGeom prst="rect">
            <a:avLst/>
          </a:prstGeom>
        </p:spPr>
      </p:pic>
    </p:spTree>
    <p:extLst>
      <p:ext uri="{BB962C8B-B14F-4D97-AF65-F5344CB8AC3E}">
        <p14:creationId xmlns:p14="http://schemas.microsoft.com/office/powerpoint/2010/main" val="2469554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487D-E72C-E51F-0B84-B74E894A4D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DA72F-E6BD-535C-85B2-1F7815DB216E}"/>
              </a:ext>
            </a:extLst>
          </p:cNvPr>
          <p:cNvSpPr>
            <a:spLocks noGrp="1"/>
          </p:cNvSpPr>
          <p:nvPr>
            <p:ph idx="1"/>
          </p:nvPr>
        </p:nvSpPr>
        <p:spPr/>
        <p:txBody>
          <a:bodyPr/>
          <a:lstStyle/>
          <a:p>
            <a:pPr algn="just"/>
            <a:r>
              <a:rPr lang="en-US" sz="2800" b="1" dirty="0">
                <a:latin typeface="Times New Roman" panose="02020603050405020304" pitchFamily="18" charset="0"/>
                <a:cs typeface="Times New Roman" panose="02020603050405020304" pitchFamily="18" charset="0"/>
              </a:rPr>
              <a:t>Security Parameters Index</a:t>
            </a:r>
            <a:r>
              <a:rPr lang="en-US" sz="2800" dirty="0">
                <a:latin typeface="Times New Roman" panose="02020603050405020304" pitchFamily="18" charset="0"/>
                <a:cs typeface="Times New Roman" panose="02020603050405020304" pitchFamily="18" charset="0"/>
              </a:rPr>
              <a:t> (32 bits): Identifies a security association. </a:t>
            </a:r>
          </a:p>
          <a:p>
            <a:pPr algn="just"/>
            <a:r>
              <a:rPr lang="en-US" sz="2800" b="1" dirty="0">
                <a:latin typeface="Times New Roman" panose="02020603050405020304" pitchFamily="18" charset="0"/>
                <a:cs typeface="Times New Roman" panose="02020603050405020304" pitchFamily="18" charset="0"/>
              </a:rPr>
              <a:t>Sequence Number </a:t>
            </a:r>
            <a:r>
              <a:rPr lang="en-US" sz="2800" dirty="0">
                <a:latin typeface="Times New Roman" panose="02020603050405020304" pitchFamily="18" charset="0"/>
                <a:cs typeface="Times New Roman" panose="02020603050405020304" pitchFamily="18" charset="0"/>
              </a:rPr>
              <a:t>(32 bits): A monotonically increasing counter value; this provides an anti-replay function, as discussed for AH. </a:t>
            </a:r>
          </a:p>
          <a:p>
            <a:pPr algn="just"/>
            <a:r>
              <a:rPr lang="en-US" sz="2800" b="1" dirty="0">
                <a:latin typeface="Times New Roman" panose="02020603050405020304" pitchFamily="18" charset="0"/>
                <a:cs typeface="Times New Roman" panose="02020603050405020304" pitchFamily="18" charset="0"/>
              </a:rPr>
              <a:t>Payload Data </a:t>
            </a:r>
            <a:r>
              <a:rPr lang="en-US" sz="2800" dirty="0">
                <a:latin typeface="Times New Roman" panose="02020603050405020304" pitchFamily="18" charset="0"/>
                <a:cs typeface="Times New Roman" panose="02020603050405020304" pitchFamily="18" charset="0"/>
              </a:rPr>
              <a:t>(variable): This is a transport-level segment (transport mode) or IP packet (tunnel mode) that is protected by encryption. </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BD15EE-7213-0367-E65A-5280D7ECC7EC}"/>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866809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79D-3F06-F30F-D5D2-5EF8DC483A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8A2AF-0F19-7341-5C58-52AE982251C8}"/>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Padding</a:t>
            </a:r>
            <a:r>
              <a:rPr lang="en-US" sz="2400" dirty="0">
                <a:latin typeface="Times New Roman" panose="02020603050405020304" pitchFamily="18" charset="0"/>
                <a:cs typeface="Times New Roman" panose="02020603050405020304" pitchFamily="18" charset="0"/>
              </a:rPr>
              <a:t> (0–255 bytes): Padding field is used to expand the plaintext (consisting of the Payload Data, Padding, Pad Length, and Next Header fields) to the required length.</a:t>
            </a:r>
          </a:p>
          <a:p>
            <a:pPr algn="just"/>
            <a:r>
              <a:rPr lang="en-US" sz="2400" b="1" dirty="0">
                <a:latin typeface="Times New Roman" panose="02020603050405020304" pitchFamily="18" charset="0"/>
                <a:cs typeface="Times New Roman" panose="02020603050405020304" pitchFamily="18" charset="0"/>
              </a:rPr>
              <a:t>Pad Length </a:t>
            </a:r>
            <a:r>
              <a:rPr lang="en-US" sz="2400" dirty="0">
                <a:latin typeface="Times New Roman" panose="02020603050405020304" pitchFamily="18" charset="0"/>
                <a:cs typeface="Times New Roman" panose="02020603050405020304" pitchFamily="18" charset="0"/>
              </a:rPr>
              <a:t>(8 bits): Indicates the number of pad bytes immediately preceding this field. </a:t>
            </a:r>
          </a:p>
          <a:p>
            <a:pPr algn="just"/>
            <a:r>
              <a:rPr lang="en-US" sz="2400" b="1" dirty="0">
                <a:latin typeface="Times New Roman" panose="02020603050405020304" pitchFamily="18" charset="0"/>
                <a:cs typeface="Times New Roman" panose="02020603050405020304" pitchFamily="18" charset="0"/>
              </a:rPr>
              <a:t>Next Header </a:t>
            </a:r>
            <a:r>
              <a:rPr lang="en-US" sz="2400" dirty="0">
                <a:latin typeface="Times New Roman" panose="02020603050405020304" pitchFamily="18" charset="0"/>
                <a:cs typeface="Times New Roman" panose="02020603050405020304" pitchFamily="18" charset="0"/>
              </a:rPr>
              <a:t>(8 bits): Identifies the type of data contained in the payload data field by identifying the first header in that payload (e.g., an extension header in IPv6, or an upper-layer protocol such as TCP). </a:t>
            </a:r>
          </a:p>
          <a:p>
            <a:pPr algn="just"/>
            <a:r>
              <a:rPr lang="en-US" sz="2400" b="1" dirty="0">
                <a:latin typeface="Times New Roman" panose="02020603050405020304" pitchFamily="18" charset="0"/>
                <a:cs typeface="Times New Roman" panose="02020603050405020304" pitchFamily="18" charset="0"/>
              </a:rPr>
              <a:t>Integrity Check Value </a:t>
            </a:r>
            <a:r>
              <a:rPr lang="en-US" sz="2400" dirty="0">
                <a:latin typeface="Times New Roman" panose="02020603050405020304" pitchFamily="18" charset="0"/>
                <a:cs typeface="Times New Roman" panose="02020603050405020304" pitchFamily="18" charset="0"/>
              </a:rPr>
              <a:t>(variable): A variable-length field (must be an integral number of 32-bit words) that contains the Integrity Check Value computed over the ESP packet minus the Authentication Data field.</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5162E4-C2DA-6D69-1424-3C2D8150078D}"/>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44378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Web Security</a:t>
            </a:r>
            <a:endParaRPr lang="en-AU" altLang="en-US"/>
          </a:p>
        </p:txBody>
      </p:sp>
      <p:sp>
        <p:nvSpPr>
          <p:cNvPr id="5123" name="Rectangle 3"/>
          <p:cNvSpPr>
            <a:spLocks noGrp="1" noChangeArrowheads="1"/>
          </p:cNvSpPr>
          <p:nvPr>
            <p:ph type="body" idx="1"/>
          </p:nvPr>
        </p:nvSpPr>
        <p:spPr/>
        <p:txBody>
          <a:bodyPr/>
          <a:lstStyle/>
          <a:p>
            <a:pPr eaLnBrk="1" hangingPunct="1">
              <a:lnSpc>
                <a:spcPct val="90000"/>
              </a:lnSpc>
            </a:pPr>
            <a:r>
              <a:rPr lang="en-US" altLang="en-US"/>
              <a:t>Web now widely used by business, government, individuals</a:t>
            </a:r>
          </a:p>
          <a:p>
            <a:pPr eaLnBrk="1" hangingPunct="1">
              <a:lnSpc>
                <a:spcPct val="90000"/>
              </a:lnSpc>
            </a:pPr>
            <a:r>
              <a:rPr lang="en-US" altLang="en-US"/>
              <a:t>but Internet &amp; Web are vulnerable</a:t>
            </a:r>
          </a:p>
          <a:p>
            <a:pPr eaLnBrk="1" hangingPunct="1">
              <a:lnSpc>
                <a:spcPct val="90000"/>
              </a:lnSpc>
            </a:pPr>
            <a:r>
              <a:rPr lang="en-US" altLang="en-US"/>
              <a:t>have a variety of threats</a:t>
            </a:r>
          </a:p>
          <a:p>
            <a:pPr lvl="1" eaLnBrk="1" hangingPunct="1">
              <a:lnSpc>
                <a:spcPct val="90000"/>
              </a:lnSpc>
            </a:pPr>
            <a:r>
              <a:rPr lang="en-US" altLang="en-US"/>
              <a:t>integrity</a:t>
            </a:r>
          </a:p>
          <a:p>
            <a:pPr lvl="1" eaLnBrk="1" hangingPunct="1">
              <a:lnSpc>
                <a:spcPct val="90000"/>
              </a:lnSpc>
            </a:pPr>
            <a:r>
              <a:rPr lang="en-US" altLang="en-US"/>
              <a:t>confidentiality</a:t>
            </a:r>
          </a:p>
          <a:p>
            <a:pPr lvl="1" eaLnBrk="1" hangingPunct="1">
              <a:lnSpc>
                <a:spcPct val="90000"/>
              </a:lnSpc>
            </a:pPr>
            <a:r>
              <a:rPr lang="en-US" altLang="en-US"/>
              <a:t>denial of service</a:t>
            </a:r>
          </a:p>
          <a:p>
            <a:pPr lvl="1" eaLnBrk="1" hangingPunct="1">
              <a:lnSpc>
                <a:spcPct val="90000"/>
              </a:lnSpc>
            </a:pPr>
            <a:r>
              <a:rPr lang="en-US" altLang="en-US"/>
              <a:t>authentication</a:t>
            </a:r>
          </a:p>
          <a:p>
            <a:pPr eaLnBrk="1" hangingPunct="1">
              <a:lnSpc>
                <a:spcPct val="90000"/>
              </a:lnSpc>
            </a:pPr>
            <a:r>
              <a:rPr lang="en-US" altLang="en-US"/>
              <a:t>need added security mechanisms</a:t>
            </a:r>
            <a:endParaRPr lang="en-AU" altLang="en-US"/>
          </a:p>
        </p:txBody>
      </p:sp>
    </p:spTree>
    <p:extLst>
      <p:ext uri="{BB962C8B-B14F-4D97-AF65-F5344CB8AC3E}">
        <p14:creationId xmlns:p14="http://schemas.microsoft.com/office/powerpoint/2010/main" val="160202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552-DB4F-A06E-588D-8356653ED479}"/>
              </a:ext>
            </a:extLst>
          </p:cNvPr>
          <p:cNvSpPr>
            <a:spLocks noGrp="1"/>
          </p:cNvSpPr>
          <p:nvPr>
            <p:ph type="title"/>
          </p:nvPr>
        </p:nvSpPr>
        <p:spPr/>
        <p:txBody>
          <a:bodyPr/>
          <a:lstStyle/>
          <a:p>
            <a:r>
              <a:rPr lang="en-US" dirty="0"/>
              <a:t>In particular, the following three threats exist:</a:t>
            </a:r>
            <a:endParaRPr lang="en-IN" dirty="0"/>
          </a:p>
        </p:txBody>
      </p:sp>
      <p:sp>
        <p:nvSpPr>
          <p:cNvPr id="3" name="Content Placeholder 2">
            <a:extLst>
              <a:ext uri="{FF2B5EF4-FFF2-40B4-BE49-F238E27FC236}">
                <a16:creationId xmlns:a16="http://schemas.microsoft.com/office/drawing/2014/main" id="{5DDC71C6-8750-0CE4-D878-27175AEFD13E}"/>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1. A user may gain access to a particular workstation and pretend to be another user operating from that workstation. </a:t>
            </a:r>
          </a:p>
          <a:p>
            <a:pPr marL="0" indent="0" algn="just">
              <a:buNone/>
            </a:pPr>
            <a:r>
              <a:rPr lang="en-US" sz="2800" dirty="0">
                <a:latin typeface="Times New Roman" panose="02020603050405020304" pitchFamily="18" charset="0"/>
                <a:cs typeface="Times New Roman" panose="02020603050405020304" pitchFamily="18" charset="0"/>
              </a:rPr>
              <a:t>2. A user may alter the network address of a workstation so that the requests sent from the altered workstation appear to come from the impersonated workstation. </a:t>
            </a:r>
          </a:p>
          <a:p>
            <a:pPr marL="0" indent="0" algn="just">
              <a:buNone/>
            </a:pPr>
            <a:r>
              <a:rPr lang="en-US" sz="2800" dirty="0">
                <a:latin typeface="Times New Roman" panose="02020603050405020304" pitchFamily="18" charset="0"/>
                <a:cs typeface="Times New Roman" panose="02020603050405020304" pitchFamily="18" charset="0"/>
              </a:rPr>
              <a:t>3. A user may eavesdrop on exchanges and use a replay attack to gain entrance to a server or to disrupt operations.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33A003-475F-A72C-19D4-8E8E898B6259}"/>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10793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SSL (Secure Socket Layer)</a:t>
            </a:r>
            <a:endParaRPr lang="en-AU" altLang="en-US"/>
          </a:p>
        </p:txBody>
      </p:sp>
      <p:sp>
        <p:nvSpPr>
          <p:cNvPr id="6147" name="Rectangle 3"/>
          <p:cNvSpPr>
            <a:spLocks noGrp="1" noChangeArrowheads="1"/>
          </p:cNvSpPr>
          <p:nvPr>
            <p:ph type="body" idx="1"/>
          </p:nvPr>
        </p:nvSpPr>
        <p:spPr/>
        <p:txBody>
          <a:bodyPr/>
          <a:lstStyle/>
          <a:p>
            <a:pPr algn="just" eaLnBrk="1" hangingPunct="1"/>
            <a:r>
              <a:rPr lang="en-US" sz="2400" dirty="0">
                <a:latin typeface="Times New Roman" panose="02020603050405020304" pitchFamily="18" charset="0"/>
                <a:cs typeface="Times New Roman" panose="02020603050405020304" pitchFamily="18" charset="0"/>
              </a:rPr>
              <a:t>Secure Socket Layer (SSL) provides security services between TCP and applications that use TCP. </a:t>
            </a:r>
          </a:p>
          <a:p>
            <a:pPr algn="just" eaLnBrk="1" hangingPunct="1"/>
            <a:r>
              <a:rPr lang="en-US" sz="2400" dirty="0">
                <a:latin typeface="Times New Roman" panose="02020603050405020304" pitchFamily="18" charset="0"/>
                <a:cs typeface="Times New Roman" panose="02020603050405020304" pitchFamily="18" charset="0"/>
              </a:rPr>
              <a:t>The Internet standard version is called Transport Layer Service (TLS).</a:t>
            </a:r>
          </a:p>
          <a:p>
            <a:pPr algn="just" eaLnBrk="1" hangingPunct="1"/>
            <a:r>
              <a:rPr lang="en-US" sz="2400" dirty="0">
                <a:latin typeface="Times New Roman" panose="02020603050405020304" pitchFamily="18" charset="0"/>
                <a:cs typeface="Times New Roman" panose="02020603050405020304" pitchFamily="18" charset="0"/>
              </a:rPr>
              <a:t>SSL/TLS provides confidentiality using symmetric encryption and message integrity using a message authentication code. </a:t>
            </a:r>
          </a:p>
          <a:p>
            <a:pPr algn="just" eaLnBrk="1" hangingPunct="1"/>
            <a:r>
              <a:rPr lang="en-US" sz="2400" dirty="0">
                <a:latin typeface="Times New Roman" panose="02020603050405020304" pitchFamily="18" charset="0"/>
                <a:cs typeface="Times New Roman" panose="02020603050405020304" pitchFamily="18" charset="0"/>
              </a:rPr>
              <a:t>SSL/TLS includes protocol mechanisms to enable two TCP users to determine the security mechanisms and services they will use</a:t>
            </a:r>
            <a:endParaRPr lang="en-AU"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886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ED79-E9F2-F13A-B236-D6C234007948}"/>
              </a:ext>
            </a:extLst>
          </p:cNvPr>
          <p:cNvSpPr>
            <a:spLocks noGrp="1"/>
          </p:cNvSpPr>
          <p:nvPr>
            <p:ph type="title"/>
          </p:nvPr>
        </p:nvSpPr>
        <p:spPr/>
        <p:txBody>
          <a:bodyPr/>
          <a:lstStyle/>
          <a:p>
            <a:r>
              <a:rPr lang="en-US" altLang="en-US" dirty="0"/>
              <a:t>SSL Architecture</a:t>
            </a:r>
            <a:endParaRPr lang="en-IN" dirty="0"/>
          </a:p>
        </p:txBody>
      </p:sp>
      <p:sp>
        <p:nvSpPr>
          <p:cNvPr id="3" name="Content Placeholder 2">
            <a:extLst>
              <a:ext uri="{FF2B5EF4-FFF2-40B4-BE49-F238E27FC236}">
                <a16:creationId xmlns:a16="http://schemas.microsoft.com/office/drawing/2014/main" id="{8FBAE0C7-77F7-A14E-89BD-417AD4D663BE}"/>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SSL is designed to make use of TCP to provide a reliable end-to-end secure service. </a:t>
            </a:r>
          </a:p>
          <a:p>
            <a:pPr algn="just"/>
            <a:r>
              <a:rPr lang="en-US" sz="2400" dirty="0">
                <a:latin typeface="Times New Roman" panose="02020603050405020304" pitchFamily="18" charset="0"/>
                <a:cs typeface="Times New Roman" panose="02020603050405020304" pitchFamily="18" charset="0"/>
              </a:rPr>
              <a:t>SSL is not a single protocol but rather two layers of protocols</a:t>
            </a:r>
          </a:p>
          <a:p>
            <a:pPr algn="just"/>
            <a:r>
              <a:rPr lang="en-US" sz="2400" dirty="0">
                <a:latin typeface="Times New Roman" panose="02020603050405020304" pitchFamily="18" charset="0"/>
                <a:cs typeface="Times New Roman" panose="02020603050405020304" pitchFamily="18" charset="0"/>
              </a:rPr>
              <a:t>The SSL Record Protocol provides basic security services to various higher layer protocols. </a:t>
            </a:r>
          </a:p>
          <a:p>
            <a:pPr algn="just"/>
            <a:r>
              <a:rPr lang="en-US" sz="2400" dirty="0">
                <a:latin typeface="Times New Roman" panose="02020603050405020304" pitchFamily="18" charset="0"/>
                <a:cs typeface="Times New Roman" panose="02020603050405020304" pitchFamily="18" charset="0"/>
              </a:rPr>
              <a:t>In particular, the Hypertext Transfer Protocol (HTTP), which provides the transfer service for Web client/server interaction, can operate on top of SSL. </a:t>
            </a:r>
          </a:p>
        </p:txBody>
      </p:sp>
      <p:sp>
        <p:nvSpPr>
          <p:cNvPr id="4" name="Slide Number Placeholder 3">
            <a:extLst>
              <a:ext uri="{FF2B5EF4-FFF2-40B4-BE49-F238E27FC236}">
                <a16:creationId xmlns:a16="http://schemas.microsoft.com/office/drawing/2014/main" id="{362B6273-1EF3-8B51-C752-E6EDDFA5BC39}"/>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58678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1F07-3786-F869-2517-F2F63210F3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0587BE-6AE6-FF3E-6A1A-6491C84A1628}"/>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Three higher-layer protocols are defined as part of SSL: the Handshake Protocol, The Change Cipher Spec Protocol, and the Alert Protocol.</a:t>
            </a:r>
          </a:p>
          <a:p>
            <a:pPr algn="just"/>
            <a:r>
              <a:rPr lang="en-US" sz="3200" dirty="0">
                <a:latin typeface="Times New Roman" panose="02020603050405020304" pitchFamily="18" charset="0"/>
                <a:cs typeface="Times New Roman" panose="02020603050405020304" pitchFamily="18" charset="0"/>
              </a:rPr>
              <a:t>These SSL-specific protocols are used in the management of </a:t>
            </a:r>
            <a:r>
              <a:rPr lang="en-US" sz="3200">
                <a:latin typeface="Times New Roman" panose="02020603050405020304" pitchFamily="18" charset="0"/>
                <a:cs typeface="Times New Roman" panose="02020603050405020304" pitchFamily="18" charset="0"/>
              </a:rPr>
              <a:t>SSL exchanges.</a:t>
            </a:r>
            <a:endParaRPr lang="en-IN" sz="3200"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a:extLst>
              <a:ext uri="{FF2B5EF4-FFF2-40B4-BE49-F238E27FC236}">
                <a16:creationId xmlns:a16="http://schemas.microsoft.com/office/drawing/2014/main" id="{7AAFD787-50E4-11BB-1903-7BABFEF759BC}"/>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41958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SSL Architecture</a:t>
            </a:r>
            <a:endParaRPr lang="en-AU" altLang="en-US" dirty="0"/>
          </a:p>
        </p:txBody>
      </p:sp>
      <p:pic>
        <p:nvPicPr>
          <p:cNvPr id="8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5128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2400" dirty="0">
                <a:latin typeface="Times New Roman" panose="02020603050405020304" pitchFamily="18" charset="0"/>
                <a:cs typeface="Times New Roman" panose="02020603050405020304" pitchFamily="18" charset="0"/>
              </a:rPr>
              <a:t>Two important SSL concepts are the SSL session and the SSL connection, which are defined in the specification as follows.</a:t>
            </a:r>
            <a:endParaRPr lang="en-AU" altLang="en-US" sz="2400" dirty="0">
              <a:latin typeface="Times New Roman" panose="02020603050405020304" pitchFamily="18" charset="0"/>
              <a:cs typeface="Times New Roman" panose="02020603050405020304" pitchFamily="18" charset="0"/>
            </a:endParaRPr>
          </a:p>
        </p:txBody>
      </p:sp>
      <p:sp>
        <p:nvSpPr>
          <p:cNvPr id="10243" name="Rectangle 3"/>
          <p:cNvSpPr>
            <a:spLocks noGrp="1" noChangeArrowheads="1"/>
          </p:cNvSpPr>
          <p:nvPr>
            <p:ph type="body" idx="1"/>
          </p:nvPr>
        </p:nvSpPr>
        <p:spPr/>
        <p:txBody>
          <a:bodyPr/>
          <a:lstStyle/>
          <a:p>
            <a:pPr algn="just" eaLnBrk="1" hangingPunct="1"/>
            <a:r>
              <a:rPr lang="en-US" altLang="en-US" b="1" dirty="0"/>
              <a:t>SSL session</a:t>
            </a:r>
          </a:p>
          <a:p>
            <a:pPr lvl="1" algn="just" eaLnBrk="1" hangingPunct="1"/>
            <a:r>
              <a:rPr lang="en-US" dirty="0"/>
              <a:t>An SSL session is an association between a client and a server. </a:t>
            </a:r>
          </a:p>
          <a:p>
            <a:pPr lvl="1" algn="just" eaLnBrk="1" hangingPunct="1"/>
            <a:r>
              <a:rPr lang="en-US" dirty="0"/>
              <a:t>Sessions are created by the Handshake Protocol. </a:t>
            </a:r>
          </a:p>
          <a:p>
            <a:pPr lvl="1" algn="just" eaLnBrk="1" hangingPunct="1"/>
            <a:r>
              <a:rPr lang="en-US" dirty="0"/>
              <a:t>Sessions define a set of cryptographic security parameters which can be shared among multiple connections</a:t>
            </a:r>
          </a:p>
          <a:p>
            <a:pPr marL="457200" lvl="1" indent="0" algn="just" eaLnBrk="1" hangingPunct="1">
              <a:buNone/>
            </a:pPr>
            <a:r>
              <a:rPr lang="en-US" dirty="0"/>
              <a:t> </a:t>
            </a:r>
            <a:endParaRPr lang="en-AU" altLang="en-US" dirty="0"/>
          </a:p>
        </p:txBody>
      </p:sp>
    </p:spTree>
    <p:extLst>
      <p:ext uri="{BB962C8B-B14F-4D97-AF65-F5344CB8AC3E}">
        <p14:creationId xmlns:p14="http://schemas.microsoft.com/office/powerpoint/2010/main" val="785111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C173-A613-4B13-3131-F4EDEAB5BF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1A752E-2901-41CE-E0CA-44CA2D2B61EE}"/>
              </a:ext>
            </a:extLst>
          </p:cNvPr>
          <p:cNvSpPr>
            <a:spLocks noGrp="1"/>
          </p:cNvSpPr>
          <p:nvPr>
            <p:ph idx="1"/>
          </p:nvPr>
        </p:nvSpPr>
        <p:spPr/>
        <p:txBody>
          <a:bodyPr/>
          <a:lstStyle/>
          <a:p>
            <a:pPr marL="457200" lvl="1" indent="0" algn="just" eaLnBrk="1" hangingPunct="1">
              <a:buNone/>
            </a:pPr>
            <a:r>
              <a:rPr lang="en-US" altLang="en-US" b="1" dirty="0"/>
              <a:t>SSL connection</a:t>
            </a:r>
          </a:p>
          <a:p>
            <a:pPr lvl="1" algn="just" eaLnBrk="1" hangingPunct="1"/>
            <a:r>
              <a:rPr lang="en-US" dirty="0"/>
              <a:t>A connection is a transport (in the OSI layering model definition) that provides a suitable type of service. </a:t>
            </a:r>
          </a:p>
          <a:p>
            <a:pPr lvl="1" algn="just" eaLnBrk="1" hangingPunct="1"/>
            <a:r>
              <a:rPr lang="en-US" dirty="0"/>
              <a:t>For SSL, such connections are peer-to-peer relationships. </a:t>
            </a:r>
          </a:p>
          <a:p>
            <a:pPr lvl="1" algn="just" eaLnBrk="1" hangingPunct="1"/>
            <a:r>
              <a:rPr lang="en-US" dirty="0"/>
              <a:t>The connections are transient. </a:t>
            </a:r>
          </a:p>
          <a:p>
            <a:pPr lvl="1" algn="just" eaLnBrk="1" hangingPunct="1"/>
            <a:r>
              <a:rPr lang="en-US" dirty="0"/>
              <a:t>Every connection is associated with one session</a:t>
            </a:r>
            <a:endParaRPr lang="en-AU" altLang="en-US" dirty="0"/>
          </a:p>
          <a:p>
            <a:pPr algn="just"/>
            <a:endParaRPr lang="en-IN" dirty="0"/>
          </a:p>
        </p:txBody>
      </p:sp>
      <p:sp>
        <p:nvSpPr>
          <p:cNvPr id="4" name="Slide Number Placeholder 3">
            <a:extLst>
              <a:ext uri="{FF2B5EF4-FFF2-40B4-BE49-F238E27FC236}">
                <a16:creationId xmlns:a16="http://schemas.microsoft.com/office/drawing/2014/main" id="{B94F7597-3160-24FA-4054-BF47EBD4F482}"/>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48091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SSL Record Protocol</a:t>
            </a:r>
            <a:endParaRPr lang="en-AU" altLang="en-US"/>
          </a:p>
        </p:txBody>
      </p:sp>
      <p:sp>
        <p:nvSpPr>
          <p:cNvPr id="11267" name="Rectangle 3"/>
          <p:cNvSpPr>
            <a:spLocks noGrp="1" noChangeArrowheads="1"/>
          </p:cNvSpPr>
          <p:nvPr>
            <p:ph type="body" idx="1"/>
          </p:nvPr>
        </p:nvSpPr>
        <p:spPr/>
        <p:txBody>
          <a:bodyPr/>
          <a:lstStyle/>
          <a:p>
            <a:pPr marL="0" indent="0" algn="just" eaLnBrk="1" hangingPunct="1">
              <a:lnSpc>
                <a:spcPct val="90000"/>
              </a:lnSpc>
              <a:buNone/>
            </a:pPr>
            <a:r>
              <a:rPr lang="en-US" dirty="0">
                <a:latin typeface="Times New Roman" panose="02020603050405020304" pitchFamily="18" charset="0"/>
                <a:cs typeface="Times New Roman" panose="02020603050405020304" pitchFamily="18" charset="0"/>
              </a:rPr>
              <a:t>The SSL Record Protocol provides two services for SSL connections: </a:t>
            </a:r>
          </a:p>
          <a:p>
            <a:pPr algn="just" eaLnBrk="1" hangingPunct="1">
              <a:lnSpc>
                <a:spcPct val="90000"/>
              </a:lnSpc>
            </a:pPr>
            <a:r>
              <a:rPr lang="en-US"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The Handshake Protocol defines a shared secret key that is used for conventional encryption of SSL payloads.</a:t>
            </a:r>
          </a:p>
          <a:p>
            <a:pPr algn="just" eaLnBrk="1" hangingPunct="1">
              <a:lnSpc>
                <a:spcPct val="90000"/>
              </a:lnSpc>
            </a:pPr>
            <a:r>
              <a:rPr lang="en-US" b="1" dirty="0">
                <a:latin typeface="Times New Roman" panose="02020603050405020304" pitchFamily="18" charset="0"/>
                <a:cs typeface="Times New Roman" panose="02020603050405020304" pitchFamily="18" charset="0"/>
              </a:rPr>
              <a:t>Message Integrity: </a:t>
            </a:r>
            <a:r>
              <a:rPr lang="en-US" dirty="0">
                <a:latin typeface="Times New Roman" panose="02020603050405020304" pitchFamily="18" charset="0"/>
                <a:cs typeface="Times New Roman" panose="02020603050405020304" pitchFamily="18" charset="0"/>
              </a:rPr>
              <a:t>The Handshake Protocol also defines a shared secret key that is used to form a message authentication code (MAC).</a:t>
            </a:r>
            <a:endParaRPr lang="en-AU"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02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CC33-6147-BE07-5740-F2966EFA2F80}"/>
              </a:ext>
            </a:extLst>
          </p:cNvPr>
          <p:cNvSpPr>
            <a:spLocks noGrp="1"/>
          </p:cNvSpPr>
          <p:nvPr>
            <p:ph type="title"/>
          </p:nvPr>
        </p:nvSpPr>
        <p:spPr/>
        <p:txBody>
          <a:bodyPr/>
          <a:lstStyle/>
          <a:p>
            <a:r>
              <a:rPr lang="en-IN" dirty="0"/>
              <a:t>SSL Record Protocol Operation </a:t>
            </a:r>
          </a:p>
        </p:txBody>
      </p:sp>
      <p:sp>
        <p:nvSpPr>
          <p:cNvPr id="3" name="Content Placeholder 2">
            <a:extLst>
              <a:ext uri="{FF2B5EF4-FFF2-40B4-BE49-F238E27FC236}">
                <a16:creationId xmlns:a16="http://schemas.microsoft.com/office/drawing/2014/main" id="{5E3E5802-E93E-0D02-F9EB-30764C877243}"/>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BA4ACE1-A081-5CBD-B0F2-0A304A00F8F7}"/>
              </a:ext>
            </a:extLst>
          </p:cNvPr>
          <p:cNvSpPr>
            <a:spLocks noGrp="1"/>
          </p:cNvSpPr>
          <p:nvPr>
            <p:ph type="sldNum" sz="quarter" idx="12"/>
          </p:nvPr>
        </p:nvSpPr>
        <p:spPr/>
        <p:txBody>
          <a:bodyPr/>
          <a:lstStyle/>
          <a:p>
            <a:fld id="{B6F15528-21DE-4FAA-801E-634DDDAF4B2B}" type="slidenum">
              <a:rPr lang="en-US" smtClean="0"/>
              <a:pPr/>
              <a:t>57</a:t>
            </a:fld>
            <a:endParaRPr lang="en-US"/>
          </a:p>
        </p:txBody>
      </p:sp>
      <p:pic>
        <p:nvPicPr>
          <p:cNvPr id="6" name="Picture 5">
            <a:extLst>
              <a:ext uri="{FF2B5EF4-FFF2-40B4-BE49-F238E27FC236}">
                <a16:creationId xmlns:a16="http://schemas.microsoft.com/office/drawing/2014/main" id="{A308C9A2-B5F6-DC09-1D43-E0C63F3F85F3}"/>
              </a:ext>
            </a:extLst>
          </p:cNvPr>
          <p:cNvPicPr>
            <a:picLocks noChangeAspect="1"/>
          </p:cNvPicPr>
          <p:nvPr/>
        </p:nvPicPr>
        <p:blipFill>
          <a:blip r:embed="rId2"/>
          <a:stretch>
            <a:fillRect/>
          </a:stretch>
        </p:blipFill>
        <p:spPr>
          <a:xfrm>
            <a:off x="914400" y="1219200"/>
            <a:ext cx="6218142" cy="4108415"/>
          </a:xfrm>
          <a:prstGeom prst="rect">
            <a:avLst/>
          </a:prstGeom>
        </p:spPr>
      </p:pic>
    </p:spTree>
    <p:extLst>
      <p:ext uri="{BB962C8B-B14F-4D97-AF65-F5344CB8AC3E}">
        <p14:creationId xmlns:p14="http://schemas.microsoft.com/office/powerpoint/2010/main" val="1909855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2C9B-445D-B3AF-FD4D-6DA7FBEA8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66AB01-138B-B1FB-C301-1A10EE67E8A6}"/>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overall operation of the SSL Record Protocol. </a:t>
            </a:r>
          </a:p>
          <a:p>
            <a:pPr algn="just"/>
            <a:r>
              <a:rPr lang="en-US" sz="2800" dirty="0">
                <a:latin typeface="Times New Roman" panose="02020603050405020304" pitchFamily="18" charset="0"/>
                <a:cs typeface="Times New Roman" panose="02020603050405020304" pitchFamily="18" charset="0"/>
              </a:rPr>
              <a:t>The Record Protocol takes an application message to be transmitted, fragments the data into manageable blocks, optionally compresses the data, applies a MAC, encrypts, adds a header, and transmits the resulting unit in a TCP segment. </a:t>
            </a:r>
          </a:p>
          <a:p>
            <a:pPr algn="just"/>
            <a:r>
              <a:rPr lang="en-US" sz="2800" dirty="0">
                <a:latin typeface="Times New Roman" panose="02020603050405020304" pitchFamily="18" charset="0"/>
                <a:cs typeface="Times New Roman" panose="02020603050405020304" pitchFamily="18" charset="0"/>
              </a:rPr>
              <a:t>Received data are decrypted, verified, decompressed, and reassembled before being delivered to higher-level users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D661CF-74FC-746F-143B-29BCF088C630}"/>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610202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SSL Change Cipher Spec Protocol</a:t>
            </a:r>
            <a:endParaRPr lang="en-AU" altLang="en-US" dirty="0"/>
          </a:p>
        </p:txBody>
      </p:sp>
      <p:sp>
        <p:nvSpPr>
          <p:cNvPr id="13315" name="Rectangle 3"/>
          <p:cNvSpPr>
            <a:spLocks noGrp="1" noChangeArrowheads="1"/>
          </p:cNvSpPr>
          <p:nvPr>
            <p:ph type="body" idx="1"/>
          </p:nvPr>
        </p:nvSpPr>
        <p:spPr/>
        <p:txBody>
          <a:bodyPr/>
          <a:lstStyle/>
          <a:p>
            <a:pPr algn="just" eaLnBrk="1" hangingPunct="1"/>
            <a:r>
              <a:rPr lang="en-US" sz="2400" dirty="0">
                <a:latin typeface="Times New Roman" panose="02020603050405020304" pitchFamily="18" charset="0"/>
                <a:cs typeface="Times New Roman" panose="02020603050405020304" pitchFamily="18" charset="0"/>
              </a:rPr>
              <a:t>The Change Cipher Spec Protocol is one of the three SSL-specific protocols that use the SSL Record Protocol, and it is the simplest. </a:t>
            </a:r>
          </a:p>
          <a:p>
            <a:pPr algn="just" eaLnBrk="1" hangingPunct="1"/>
            <a:r>
              <a:rPr lang="en-US" sz="2400" dirty="0">
                <a:latin typeface="Times New Roman" panose="02020603050405020304" pitchFamily="18" charset="0"/>
                <a:cs typeface="Times New Roman" panose="02020603050405020304" pitchFamily="18" charset="0"/>
              </a:rPr>
              <a:t>This protocol consists of a single message which consists of a single byte with the value 1.</a:t>
            </a:r>
          </a:p>
          <a:p>
            <a:pPr algn="just" eaLnBrk="1" hangingPunct="1"/>
            <a:r>
              <a:rPr lang="en-US" sz="2400" dirty="0">
                <a:latin typeface="Times New Roman" panose="02020603050405020304" pitchFamily="18" charset="0"/>
                <a:cs typeface="Times New Roman" panose="02020603050405020304" pitchFamily="18" charset="0"/>
              </a:rPr>
              <a:t>The sole purpose of this message is to cause the pending state to be copied into the current state, which updates the cipher suite to be used on this connection</a:t>
            </a:r>
            <a:endParaRPr lang="en-AU" alt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21E6A1-F544-58BA-0061-A8EFB39829AE}"/>
              </a:ext>
            </a:extLst>
          </p:cNvPr>
          <p:cNvPicPr>
            <a:picLocks noChangeAspect="1"/>
          </p:cNvPicPr>
          <p:nvPr/>
        </p:nvPicPr>
        <p:blipFill>
          <a:blip r:embed="rId2"/>
          <a:stretch>
            <a:fillRect/>
          </a:stretch>
        </p:blipFill>
        <p:spPr>
          <a:xfrm>
            <a:off x="3048000" y="4572000"/>
            <a:ext cx="2514600" cy="1487278"/>
          </a:xfrm>
          <a:prstGeom prst="rect">
            <a:avLst/>
          </a:prstGeom>
        </p:spPr>
      </p:pic>
    </p:spTree>
    <p:extLst>
      <p:ext uri="{BB962C8B-B14F-4D97-AF65-F5344CB8AC3E}">
        <p14:creationId xmlns:p14="http://schemas.microsoft.com/office/powerpoint/2010/main" val="91822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6077-18DD-2F4A-98BE-FA732E952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751920-239B-A9AA-3356-8311466E3550}"/>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In any of these cases, an unauthorized user may be able to gain access to services and data that he or she is not authorized to access. </a:t>
            </a:r>
          </a:p>
          <a:p>
            <a:pPr algn="just"/>
            <a:r>
              <a:rPr lang="en-US" sz="2800" dirty="0">
                <a:latin typeface="Times New Roman" panose="02020603050405020304" pitchFamily="18" charset="0"/>
                <a:cs typeface="Times New Roman" panose="02020603050405020304" pitchFamily="18" charset="0"/>
              </a:rPr>
              <a:t>Rather than building in elaborate authentication protocols at each server, Kerberos provides a centralized authentication server whose function is to authenticate users to servers and servers to users. </a:t>
            </a:r>
          </a:p>
          <a:p>
            <a:pPr algn="just"/>
            <a:r>
              <a:rPr lang="en-US" sz="2800" dirty="0">
                <a:latin typeface="Times New Roman" panose="02020603050405020304" pitchFamily="18" charset="0"/>
                <a:cs typeface="Times New Roman" panose="02020603050405020304" pitchFamily="18" charset="0"/>
              </a:rPr>
              <a:t>Kerberos relies exclusively on symmetric encryption, making no use of public-key encryption</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E2DBEA-29C3-533F-5CE6-99755E05864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50739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SSL Alert Protocol</a:t>
            </a:r>
            <a:endParaRPr lang="en-AU" altLang="en-US"/>
          </a:p>
        </p:txBody>
      </p:sp>
      <p:sp>
        <p:nvSpPr>
          <p:cNvPr id="14339" name="Rectangle 3"/>
          <p:cNvSpPr>
            <a:spLocks noGrp="1" noChangeArrowheads="1"/>
          </p:cNvSpPr>
          <p:nvPr>
            <p:ph type="body" idx="1"/>
          </p:nvPr>
        </p:nvSpPr>
        <p:spPr/>
        <p:txBody>
          <a:bodyPr/>
          <a:lstStyle/>
          <a:p>
            <a:pPr algn="just" eaLnBrk="1" hangingPunct="1"/>
            <a:r>
              <a:rPr lang="en-US" sz="2400" dirty="0">
                <a:latin typeface="Times New Roman" panose="02020603050405020304" pitchFamily="18" charset="0"/>
                <a:cs typeface="Times New Roman" panose="02020603050405020304" pitchFamily="18" charset="0"/>
              </a:rPr>
              <a:t>The Alert Protocol is used to convey SSL-related alerts to the peer entity. </a:t>
            </a:r>
          </a:p>
          <a:p>
            <a:pPr algn="just" eaLnBrk="1" hangingPunct="1"/>
            <a:r>
              <a:rPr lang="en-US" sz="2400" dirty="0">
                <a:latin typeface="Times New Roman" panose="02020603050405020304" pitchFamily="18" charset="0"/>
                <a:cs typeface="Times New Roman" panose="02020603050405020304" pitchFamily="18" charset="0"/>
              </a:rPr>
              <a:t>As with other applications that use SSL, alert messages are compressed and encrypted, as specified by the current state. </a:t>
            </a:r>
          </a:p>
          <a:p>
            <a:pPr algn="just" eaLnBrk="1" hangingPunct="1"/>
            <a:r>
              <a:rPr lang="en-US" sz="2400" dirty="0">
                <a:latin typeface="Times New Roman" panose="02020603050405020304" pitchFamily="18" charset="0"/>
                <a:cs typeface="Times New Roman" panose="02020603050405020304" pitchFamily="18" charset="0"/>
              </a:rPr>
              <a:t>Each message in this protocol consists of two bytes.</a:t>
            </a:r>
          </a:p>
          <a:p>
            <a:pPr algn="just" eaLnBrk="1" hangingPunct="1"/>
            <a:r>
              <a:rPr lang="en-US" sz="2400" dirty="0">
                <a:latin typeface="Times New Roman" panose="02020603050405020304" pitchFamily="18" charset="0"/>
                <a:cs typeface="Times New Roman" panose="02020603050405020304" pitchFamily="18" charset="0"/>
              </a:rPr>
              <a:t>The first byte takes the value warning (1) or fatal (2) to convey the severity of the message. </a:t>
            </a:r>
          </a:p>
          <a:p>
            <a:pPr algn="just" eaLnBrk="1" hangingPunct="1"/>
            <a:r>
              <a:rPr lang="en-US" sz="2400" dirty="0">
                <a:latin typeface="Times New Roman" panose="02020603050405020304" pitchFamily="18" charset="0"/>
                <a:cs typeface="Times New Roman" panose="02020603050405020304" pitchFamily="18" charset="0"/>
              </a:rPr>
              <a:t>If the level is fatal, SSL immediately terminates the connection.</a:t>
            </a:r>
            <a:endParaRPr lang="en-US" alt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97BB0F-0353-4957-56C2-531E55746C52}"/>
              </a:ext>
            </a:extLst>
          </p:cNvPr>
          <p:cNvPicPr>
            <a:picLocks noChangeAspect="1"/>
          </p:cNvPicPr>
          <p:nvPr/>
        </p:nvPicPr>
        <p:blipFill>
          <a:blip r:embed="rId2"/>
          <a:stretch>
            <a:fillRect/>
          </a:stretch>
        </p:blipFill>
        <p:spPr>
          <a:xfrm>
            <a:off x="3428999" y="4572000"/>
            <a:ext cx="2821297" cy="1307115"/>
          </a:xfrm>
          <a:prstGeom prst="rect">
            <a:avLst/>
          </a:prstGeom>
        </p:spPr>
      </p:pic>
    </p:spTree>
    <p:extLst>
      <p:ext uri="{BB962C8B-B14F-4D97-AF65-F5344CB8AC3E}">
        <p14:creationId xmlns:p14="http://schemas.microsoft.com/office/powerpoint/2010/main" val="3732157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SSL Handshake Protocol</a:t>
            </a:r>
            <a:endParaRPr lang="en-AU" altLang="en-US"/>
          </a:p>
        </p:txBody>
      </p:sp>
      <p:sp>
        <p:nvSpPr>
          <p:cNvPr id="15363" name="Rectangle 3"/>
          <p:cNvSpPr>
            <a:spLocks noGrp="1" noChangeArrowheads="1"/>
          </p:cNvSpPr>
          <p:nvPr>
            <p:ph type="body" idx="1"/>
          </p:nvPr>
        </p:nvSpPr>
        <p:spPr>
          <a:xfrm>
            <a:off x="228600" y="1110762"/>
            <a:ext cx="8763000" cy="4680431"/>
          </a:xfrm>
        </p:spPr>
        <p:txBody>
          <a:bodyPr/>
          <a:lstStyle/>
          <a:p>
            <a:pPr eaLnBrk="1" hangingPunct="1">
              <a:lnSpc>
                <a:spcPct val="90000"/>
              </a:lnSpc>
            </a:pPr>
            <a:r>
              <a:rPr lang="en-AU" altLang="en-US" dirty="0"/>
              <a:t>allows server &amp; client to:</a:t>
            </a:r>
          </a:p>
          <a:p>
            <a:pPr lvl="1" eaLnBrk="1" hangingPunct="1">
              <a:lnSpc>
                <a:spcPct val="90000"/>
              </a:lnSpc>
            </a:pPr>
            <a:r>
              <a:rPr lang="en-AU" altLang="en-US" dirty="0"/>
              <a:t>authenticate each other</a:t>
            </a:r>
          </a:p>
          <a:p>
            <a:pPr lvl="1" eaLnBrk="1" hangingPunct="1">
              <a:lnSpc>
                <a:spcPct val="90000"/>
              </a:lnSpc>
            </a:pPr>
            <a:r>
              <a:rPr lang="en-AU" altLang="en-US" dirty="0"/>
              <a:t>to negotiate encryption &amp; MAC algorithms</a:t>
            </a:r>
          </a:p>
          <a:p>
            <a:pPr lvl="1" eaLnBrk="1" hangingPunct="1">
              <a:lnSpc>
                <a:spcPct val="90000"/>
              </a:lnSpc>
            </a:pPr>
            <a:r>
              <a:rPr lang="en-AU" altLang="en-US" dirty="0"/>
              <a:t>to negotiate cryptographic keys to be used</a:t>
            </a:r>
          </a:p>
          <a:p>
            <a:pPr eaLnBrk="1" hangingPunct="1">
              <a:lnSpc>
                <a:spcPct val="90000"/>
              </a:lnSpc>
            </a:pPr>
            <a:r>
              <a:rPr lang="en-US" altLang="en-US" dirty="0"/>
              <a:t>comprises a series of messages in phases</a:t>
            </a:r>
          </a:p>
          <a:p>
            <a:pPr lvl="1" eaLnBrk="1" hangingPunct="1">
              <a:lnSpc>
                <a:spcPct val="90000"/>
              </a:lnSpc>
            </a:pPr>
            <a:r>
              <a:rPr lang="en-AU" altLang="en-US" dirty="0"/>
              <a:t>Establish Security Capabilities</a:t>
            </a:r>
          </a:p>
          <a:p>
            <a:pPr lvl="1" eaLnBrk="1" hangingPunct="1">
              <a:lnSpc>
                <a:spcPct val="90000"/>
              </a:lnSpc>
            </a:pPr>
            <a:r>
              <a:rPr lang="en-AU" altLang="en-US" dirty="0"/>
              <a:t>Server Authentication and Key Exchange</a:t>
            </a:r>
          </a:p>
          <a:p>
            <a:pPr lvl="1" eaLnBrk="1" hangingPunct="1">
              <a:lnSpc>
                <a:spcPct val="90000"/>
              </a:lnSpc>
            </a:pPr>
            <a:r>
              <a:rPr lang="en-AU" altLang="en-US" dirty="0"/>
              <a:t>Client Authentication and Key Exchange</a:t>
            </a:r>
          </a:p>
          <a:p>
            <a:pPr lvl="1" eaLnBrk="1" hangingPunct="1">
              <a:lnSpc>
                <a:spcPct val="90000"/>
              </a:lnSpc>
            </a:pPr>
            <a:r>
              <a:rPr lang="en-AU" altLang="en-US" dirty="0"/>
              <a:t>Finish</a:t>
            </a:r>
          </a:p>
        </p:txBody>
      </p:sp>
    </p:spTree>
    <p:extLst>
      <p:ext uri="{BB962C8B-B14F-4D97-AF65-F5344CB8AC3E}">
        <p14:creationId xmlns:p14="http://schemas.microsoft.com/office/powerpoint/2010/main" val="2116495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417512"/>
          </a:xfrm>
        </p:spPr>
        <p:txBody>
          <a:bodyPr/>
          <a:lstStyle/>
          <a:p>
            <a:pPr eaLnBrk="1" hangingPunct="1"/>
            <a:r>
              <a:rPr lang="en-US" altLang="en-US"/>
              <a:t>SSL Handshake Protocol</a:t>
            </a:r>
            <a:endParaRPr lang="en-AU" altLang="en-US"/>
          </a:p>
        </p:txBody>
      </p:sp>
      <p:pic>
        <p:nvPicPr>
          <p:cNvPr id="3" name="Picture 2">
            <a:extLst>
              <a:ext uri="{FF2B5EF4-FFF2-40B4-BE49-F238E27FC236}">
                <a16:creationId xmlns:a16="http://schemas.microsoft.com/office/drawing/2014/main" id="{33FE2E2E-D935-FF4D-64CA-0B6C8A1810B9}"/>
              </a:ext>
            </a:extLst>
          </p:cNvPr>
          <p:cNvPicPr>
            <a:picLocks noChangeAspect="1"/>
          </p:cNvPicPr>
          <p:nvPr/>
        </p:nvPicPr>
        <p:blipFill>
          <a:blip r:embed="rId3"/>
          <a:stretch>
            <a:fillRect/>
          </a:stretch>
        </p:blipFill>
        <p:spPr>
          <a:xfrm>
            <a:off x="304800" y="692150"/>
            <a:ext cx="7848599" cy="5735580"/>
          </a:xfrm>
          <a:prstGeom prst="rect">
            <a:avLst/>
          </a:prstGeom>
        </p:spPr>
      </p:pic>
      <p:sp>
        <p:nvSpPr>
          <p:cNvPr id="4" name="Content Placeholder 3">
            <a:extLst>
              <a:ext uri="{FF2B5EF4-FFF2-40B4-BE49-F238E27FC236}">
                <a16:creationId xmlns:a16="http://schemas.microsoft.com/office/drawing/2014/main" id="{46161601-B724-E51B-3FC6-C74D91D6D5D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60696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69F7-AB7D-6B3C-703A-A7CFE9F87883}"/>
              </a:ext>
            </a:extLst>
          </p:cNvPr>
          <p:cNvSpPr>
            <a:spLocks noGrp="1"/>
          </p:cNvSpPr>
          <p:nvPr>
            <p:ph type="title"/>
          </p:nvPr>
        </p:nvSpPr>
        <p:spPr/>
        <p:txBody>
          <a:bodyPr/>
          <a:lstStyle/>
          <a:p>
            <a:r>
              <a:rPr lang="en-IN" dirty="0"/>
              <a:t>Transport Layer Security</a:t>
            </a:r>
          </a:p>
        </p:txBody>
      </p:sp>
      <p:sp>
        <p:nvSpPr>
          <p:cNvPr id="3" name="Content Placeholder 2">
            <a:extLst>
              <a:ext uri="{FF2B5EF4-FFF2-40B4-BE49-F238E27FC236}">
                <a16:creationId xmlns:a16="http://schemas.microsoft.com/office/drawing/2014/main" id="{FA2DECB7-DA04-D29A-3EE7-DE16F903544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One of the most widely used security services is Transport Layer Security (TSL); the current version is Version 1.2, defined in RFC 5246. </a:t>
            </a:r>
          </a:p>
          <a:p>
            <a:pPr algn="just"/>
            <a:r>
              <a:rPr lang="en-US" dirty="0">
                <a:latin typeface="Times New Roman" panose="02020603050405020304" pitchFamily="18" charset="0"/>
                <a:cs typeface="Times New Roman" panose="02020603050405020304" pitchFamily="18" charset="0"/>
              </a:rPr>
              <a:t>TLS is an Internet standard that evolved from a commercial protocol known as Secure Sockets Layer (SSL).</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FD2A0C-4C06-0FF5-2600-A1B9B2850723}"/>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856744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5B70-27B8-8B2A-881E-D473B323708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TLS Architecture</a:t>
            </a:r>
          </a:p>
        </p:txBody>
      </p:sp>
      <p:sp>
        <p:nvSpPr>
          <p:cNvPr id="3" name="Content Placeholder 2">
            <a:extLst>
              <a:ext uri="{FF2B5EF4-FFF2-40B4-BE49-F238E27FC236}">
                <a16:creationId xmlns:a16="http://schemas.microsoft.com/office/drawing/2014/main" id="{8E14E9C6-F704-00D5-3D5F-109AD5024E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TLS is designed to make use of TCP to provide a reliable end-to-end secure service.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F5BD55-6E44-CA31-8189-C841F264E073}"/>
              </a:ext>
            </a:extLst>
          </p:cNvPr>
          <p:cNvSpPr>
            <a:spLocks noGrp="1"/>
          </p:cNvSpPr>
          <p:nvPr>
            <p:ph type="sldNum" sz="quarter" idx="12"/>
          </p:nvPr>
        </p:nvSpPr>
        <p:spPr/>
        <p:txBody>
          <a:bodyPr/>
          <a:lstStyle/>
          <a:p>
            <a:fld id="{B6F15528-21DE-4FAA-801E-634DDDAF4B2B}" type="slidenum">
              <a:rPr lang="en-US" smtClean="0"/>
              <a:pPr/>
              <a:t>64</a:t>
            </a:fld>
            <a:endParaRPr lang="en-US"/>
          </a:p>
        </p:txBody>
      </p:sp>
      <p:pic>
        <p:nvPicPr>
          <p:cNvPr id="6" name="Picture 5">
            <a:extLst>
              <a:ext uri="{FF2B5EF4-FFF2-40B4-BE49-F238E27FC236}">
                <a16:creationId xmlns:a16="http://schemas.microsoft.com/office/drawing/2014/main" id="{DBC2A359-D6EE-6295-D782-9FEA730E9BF0}"/>
              </a:ext>
            </a:extLst>
          </p:cNvPr>
          <p:cNvPicPr>
            <a:picLocks noChangeAspect="1"/>
          </p:cNvPicPr>
          <p:nvPr/>
        </p:nvPicPr>
        <p:blipFill>
          <a:blip r:embed="rId2"/>
          <a:stretch>
            <a:fillRect/>
          </a:stretch>
        </p:blipFill>
        <p:spPr>
          <a:xfrm>
            <a:off x="1295400" y="2590800"/>
            <a:ext cx="6035563" cy="3414056"/>
          </a:xfrm>
          <a:prstGeom prst="rect">
            <a:avLst/>
          </a:prstGeom>
        </p:spPr>
      </p:pic>
    </p:spTree>
    <p:extLst>
      <p:ext uri="{BB962C8B-B14F-4D97-AF65-F5344CB8AC3E}">
        <p14:creationId xmlns:p14="http://schemas.microsoft.com/office/powerpoint/2010/main" val="15663309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F18E-77E5-31F2-E705-603D4EC8F3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DC2B66-9943-B5CA-1917-1BA6E374E399}"/>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TLS Record Protocol provides basic security services to various higher layer protocols. </a:t>
            </a:r>
          </a:p>
          <a:p>
            <a:pPr algn="just"/>
            <a:r>
              <a:rPr lang="en-US" sz="2400" dirty="0">
                <a:latin typeface="Times New Roman" panose="02020603050405020304" pitchFamily="18" charset="0"/>
                <a:cs typeface="Times New Roman" panose="02020603050405020304" pitchFamily="18" charset="0"/>
              </a:rPr>
              <a:t>In particular, the Hypertext Transfer Protocol (HTTP), which provides the transfer service for Web client/server interaction, can operate on top of TLS. </a:t>
            </a:r>
          </a:p>
          <a:p>
            <a:pPr algn="just"/>
            <a:r>
              <a:rPr lang="en-US" sz="2400" dirty="0">
                <a:latin typeface="Times New Roman" panose="02020603050405020304" pitchFamily="18" charset="0"/>
                <a:cs typeface="Times New Roman" panose="02020603050405020304" pitchFamily="18" charset="0"/>
              </a:rPr>
              <a:t>Three higher-layer protocols are defined as part of TLS: the Handshake Protocol; the Change Cipher Spec Protocol; and the Alert Protocol. </a:t>
            </a:r>
          </a:p>
          <a:p>
            <a:pPr algn="just"/>
            <a:r>
              <a:rPr lang="en-US" sz="2400" dirty="0">
                <a:latin typeface="Times New Roman" panose="02020603050405020304" pitchFamily="18" charset="0"/>
                <a:cs typeface="Times New Roman" panose="02020603050405020304" pitchFamily="18" charset="0"/>
              </a:rPr>
              <a:t>These TLS specific protocols are used in the management of TLS exchanges.</a:t>
            </a:r>
          </a:p>
          <a:p>
            <a:pPr algn="just"/>
            <a:r>
              <a:rPr lang="en-US" sz="2400" dirty="0">
                <a:latin typeface="Times New Roman" panose="02020603050405020304" pitchFamily="18" charset="0"/>
                <a:cs typeface="Times New Roman" panose="02020603050405020304" pitchFamily="18" charset="0"/>
              </a:rPr>
              <a:t> A fourth protocol, the Heartbeat Protocol, is defined in a separate RFC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A4E168-35D4-66E1-9099-632550D13B0D}"/>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012950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035C-7DE3-E9C9-8021-76C6015AB6AB}"/>
              </a:ext>
            </a:extLst>
          </p:cNvPr>
          <p:cNvSpPr>
            <a:spLocks noGrp="1"/>
          </p:cNvSpPr>
          <p:nvPr>
            <p:ph type="title"/>
          </p:nvPr>
        </p:nvSpPr>
        <p:spPr/>
        <p:txBody>
          <a:bodyPr/>
          <a:lstStyle/>
          <a:p>
            <a:r>
              <a:rPr lang="en-US" dirty="0"/>
              <a:t>TLS Record Protocol</a:t>
            </a:r>
            <a:endParaRPr lang="en-IN" dirty="0"/>
          </a:p>
        </p:txBody>
      </p:sp>
      <p:sp>
        <p:nvSpPr>
          <p:cNvPr id="3" name="Content Placeholder 2">
            <a:extLst>
              <a:ext uri="{FF2B5EF4-FFF2-40B4-BE49-F238E27FC236}">
                <a16:creationId xmlns:a16="http://schemas.microsoft.com/office/drawing/2014/main" id="{F229505B-71E6-87B4-C4F7-F70F9847707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TLS Record Protocol provides two services for TLS connections: </a:t>
            </a:r>
          </a:p>
          <a:p>
            <a:pPr algn="just"/>
            <a:r>
              <a:rPr lang="en-US"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The Handshake Protocol defines a shared secret key that is used for conventional encryption of TLS payloads. </a:t>
            </a:r>
          </a:p>
          <a:p>
            <a:pPr algn="just"/>
            <a:r>
              <a:rPr lang="en-US" b="1" dirty="0">
                <a:latin typeface="Times New Roman" panose="02020603050405020304" pitchFamily="18" charset="0"/>
                <a:cs typeface="Times New Roman" panose="02020603050405020304" pitchFamily="18" charset="0"/>
              </a:rPr>
              <a:t>Message Integrity</a:t>
            </a:r>
            <a:r>
              <a:rPr lang="en-US" dirty="0">
                <a:latin typeface="Times New Roman" panose="02020603050405020304" pitchFamily="18" charset="0"/>
                <a:cs typeface="Times New Roman" panose="02020603050405020304" pitchFamily="18" charset="0"/>
              </a:rPr>
              <a:t>: The Handshake Protocol also defines a shared secret key that is used to form a message authentication code (MAC).</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9D595-82B2-BF39-92E2-DE0F5ADF3C1F}"/>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520294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BA74-27AF-F29D-6FDB-DCBF7165757E}"/>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Change Cipher Spec Protocol</a:t>
            </a:r>
            <a:endParaRPr lang="en-IN" dirty="0"/>
          </a:p>
        </p:txBody>
      </p:sp>
      <p:sp>
        <p:nvSpPr>
          <p:cNvPr id="3" name="Content Placeholder 2">
            <a:extLst>
              <a:ext uri="{FF2B5EF4-FFF2-40B4-BE49-F238E27FC236}">
                <a16:creationId xmlns:a16="http://schemas.microsoft.com/office/drawing/2014/main" id="{B0DDEBAC-ADDE-1B2F-10C7-8D2BF5177267}"/>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Change Cipher Spec Protocol is one of the four TLS-specific protocols that use the TLS Record Protocol, and it is the simplest. </a:t>
            </a:r>
          </a:p>
          <a:p>
            <a:pPr algn="just"/>
            <a:r>
              <a:rPr lang="en-US" sz="2400" dirty="0">
                <a:latin typeface="Times New Roman" panose="02020603050405020304" pitchFamily="18" charset="0"/>
                <a:cs typeface="Times New Roman" panose="02020603050405020304" pitchFamily="18" charset="0"/>
              </a:rPr>
              <a:t>This protocol consists of a single message which consists of a single byte with the value 1. </a:t>
            </a:r>
          </a:p>
          <a:p>
            <a:pPr algn="just"/>
            <a:r>
              <a:rPr lang="en-US" sz="2400" dirty="0">
                <a:latin typeface="Times New Roman" panose="02020603050405020304" pitchFamily="18" charset="0"/>
                <a:cs typeface="Times New Roman" panose="02020603050405020304" pitchFamily="18" charset="0"/>
              </a:rPr>
              <a:t>The sole purpose of this message is to cause the pending state to be copied into the current state, which updates the cipher suite to be used on this connection.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4EE05B-0470-DD55-10D3-AA8AE61200D1}"/>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56509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D008-3F8D-025C-B602-1A4692E8DE0D}"/>
              </a:ext>
            </a:extLst>
          </p:cNvPr>
          <p:cNvSpPr>
            <a:spLocks noGrp="1"/>
          </p:cNvSpPr>
          <p:nvPr>
            <p:ph type="title"/>
          </p:nvPr>
        </p:nvSpPr>
        <p:spPr/>
        <p:txBody>
          <a:bodyPr/>
          <a:lstStyle/>
          <a:p>
            <a:r>
              <a:rPr lang="en-US" dirty="0"/>
              <a:t>Alert Protocol</a:t>
            </a:r>
            <a:endParaRPr lang="en-IN" dirty="0"/>
          </a:p>
        </p:txBody>
      </p:sp>
      <p:sp>
        <p:nvSpPr>
          <p:cNvPr id="3" name="Content Placeholder 2">
            <a:extLst>
              <a:ext uri="{FF2B5EF4-FFF2-40B4-BE49-F238E27FC236}">
                <a16:creationId xmlns:a16="http://schemas.microsoft.com/office/drawing/2014/main" id="{1C77435F-82DB-9A23-2266-9A28D5018F6E}"/>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Alert Protocol is used to convey TLS-related alerts to the peer entity.</a:t>
            </a:r>
          </a:p>
          <a:p>
            <a:pPr marL="0" indent="0" algn="just">
              <a:buNone/>
            </a:pPr>
            <a:r>
              <a:rPr lang="en-US" sz="2800" b="1" dirty="0">
                <a:latin typeface="Times New Roman" panose="02020603050405020304" pitchFamily="18" charset="0"/>
                <a:cs typeface="Times New Roman" panose="02020603050405020304" pitchFamily="18" charset="0"/>
              </a:rPr>
              <a:t>Handshake Protocol</a:t>
            </a:r>
          </a:p>
          <a:p>
            <a:pPr algn="just"/>
            <a:r>
              <a:rPr lang="en-US" sz="2800" dirty="0">
                <a:latin typeface="Times New Roman" panose="02020603050405020304" pitchFamily="18" charset="0"/>
                <a:cs typeface="Times New Roman" panose="02020603050405020304" pitchFamily="18" charset="0"/>
              </a:rPr>
              <a:t>The most complex part of TLS is the Handshake Protocol. </a:t>
            </a:r>
          </a:p>
          <a:p>
            <a:pPr algn="just"/>
            <a:r>
              <a:rPr lang="en-US" sz="2800" dirty="0">
                <a:latin typeface="Times New Roman" panose="02020603050405020304" pitchFamily="18" charset="0"/>
                <a:cs typeface="Times New Roman" panose="02020603050405020304" pitchFamily="18" charset="0"/>
              </a:rPr>
              <a:t>This protocol allows the server and client to authenticate each other and to negotiate an encryption and MAC algorithm and cryptographic keys to be used to protect data sent in a TLS record</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0CA174-249D-3D24-DC0B-E736ADA9AD88}"/>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892459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27703"/>
            <a:ext cx="9134477" cy="5181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1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9B18-0DBC-48FB-F37D-E38C40B0E851}"/>
              </a:ext>
            </a:extLst>
          </p:cNvPr>
          <p:cNvSpPr>
            <a:spLocks noGrp="1"/>
          </p:cNvSpPr>
          <p:nvPr>
            <p:ph type="title"/>
          </p:nvPr>
        </p:nvSpPr>
        <p:spPr/>
        <p:txBody>
          <a:bodyPr/>
          <a:lstStyle/>
          <a:p>
            <a:r>
              <a:rPr lang="en-US" dirty="0"/>
              <a:t>Kerberos listed the following requirements.</a:t>
            </a:r>
            <a:endParaRPr lang="en-IN" dirty="0"/>
          </a:p>
        </p:txBody>
      </p:sp>
      <p:sp>
        <p:nvSpPr>
          <p:cNvPr id="3" name="Content Placeholder 2">
            <a:extLst>
              <a:ext uri="{FF2B5EF4-FFF2-40B4-BE49-F238E27FC236}">
                <a16:creationId xmlns:a16="http://schemas.microsoft.com/office/drawing/2014/main" id="{E8E0D165-DF01-83D4-84AD-CB3D57509D5A}"/>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Secure</a:t>
            </a:r>
            <a:r>
              <a:rPr lang="en-US" sz="2400" dirty="0">
                <a:latin typeface="Times New Roman" panose="02020603050405020304" pitchFamily="18" charset="0"/>
                <a:cs typeface="Times New Roman" panose="02020603050405020304" pitchFamily="18" charset="0"/>
              </a:rPr>
              <a:t>: A network eavesdropper should not be able to obtain the necessary information to impersonate a user.</a:t>
            </a:r>
          </a:p>
          <a:p>
            <a:pPr algn="just"/>
            <a:r>
              <a:rPr lang="en-IN" sz="2400" b="1" dirty="0">
                <a:latin typeface="Times New Roman" panose="02020603050405020304" pitchFamily="18" charset="0"/>
                <a:cs typeface="Times New Roman" panose="02020603050405020304" pitchFamily="18" charset="0"/>
              </a:rPr>
              <a:t>Reliable</a:t>
            </a:r>
            <a:r>
              <a:rPr lang="en-US" sz="2400" dirty="0">
                <a:latin typeface="Times New Roman" panose="02020603050405020304" pitchFamily="18" charset="0"/>
                <a:cs typeface="Times New Roman" panose="02020603050405020304" pitchFamily="18" charset="0"/>
              </a:rPr>
              <a:t>: Kerberos should be highly reliable and should employ a distributed server architecture with one system able to back up another</a:t>
            </a:r>
          </a:p>
          <a:p>
            <a:pPr algn="just"/>
            <a:r>
              <a:rPr lang="en-US" sz="2400" b="1" dirty="0">
                <a:latin typeface="Times New Roman" panose="02020603050405020304" pitchFamily="18" charset="0"/>
                <a:cs typeface="Times New Roman" panose="02020603050405020304" pitchFamily="18" charset="0"/>
              </a:rPr>
              <a:t>Transparent</a:t>
            </a:r>
            <a:r>
              <a:rPr lang="en-US" sz="2400" dirty="0">
                <a:latin typeface="Times New Roman" panose="02020603050405020304" pitchFamily="18" charset="0"/>
                <a:cs typeface="Times New Roman" panose="02020603050405020304" pitchFamily="18" charset="0"/>
              </a:rPr>
              <a:t>: Ideally, the user should not be aware that authentication is taking place beyond the requirement to enter a password.</a:t>
            </a:r>
          </a:p>
          <a:p>
            <a:pPr algn="just"/>
            <a:r>
              <a:rPr lang="en-US" sz="2400" b="1" dirty="0">
                <a:latin typeface="Times New Roman" panose="02020603050405020304" pitchFamily="18" charset="0"/>
                <a:cs typeface="Times New Roman" panose="02020603050405020304" pitchFamily="18" charset="0"/>
              </a:rPr>
              <a:t>Scalable</a:t>
            </a:r>
            <a:r>
              <a:rPr lang="en-US" sz="2400" dirty="0">
                <a:latin typeface="Times New Roman" panose="02020603050405020304" pitchFamily="18" charset="0"/>
                <a:cs typeface="Times New Roman" panose="02020603050405020304" pitchFamily="18" charset="0"/>
              </a:rPr>
              <a:t>: The system should be capable of supporting large numbers of clients and servers.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B2D64D-F8B9-A0D1-13EC-907E900EC4D7}"/>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233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1E1B-6D0A-8625-0782-4233AAD7A75F}"/>
              </a:ext>
            </a:extLst>
          </p:cNvPr>
          <p:cNvSpPr>
            <a:spLocks noGrp="1"/>
          </p:cNvSpPr>
          <p:nvPr>
            <p:ph type="title"/>
          </p:nvPr>
        </p:nvSpPr>
        <p:spPr/>
        <p:txBody>
          <a:bodyPr/>
          <a:lstStyle/>
          <a:p>
            <a:r>
              <a:rPr lang="en-AU" altLang="en-US" dirty="0"/>
              <a:t>Kerberos 4 Overview</a:t>
            </a:r>
            <a:endParaRPr lang="en-IN" dirty="0"/>
          </a:p>
        </p:txBody>
      </p:sp>
      <p:sp>
        <p:nvSpPr>
          <p:cNvPr id="3" name="Content Placeholder 2">
            <a:extLst>
              <a:ext uri="{FF2B5EF4-FFF2-40B4-BE49-F238E27FC236}">
                <a16:creationId xmlns:a16="http://schemas.microsoft.com/office/drawing/2014/main" id="{7200E7B6-9B15-7701-7754-F44115CA55FE}"/>
              </a:ext>
            </a:extLst>
          </p:cNvPr>
          <p:cNvSpPr>
            <a:spLocks noGrp="1"/>
          </p:cNvSpPr>
          <p:nvPr>
            <p:ph idx="1"/>
          </p:nvPr>
        </p:nvSpPr>
        <p:spPr>
          <a:xfrm>
            <a:off x="152400" y="1110762"/>
            <a:ext cx="8915400" cy="4680431"/>
          </a:xfrm>
        </p:spPr>
        <p:txBody>
          <a:bodyPr/>
          <a:lstStyle/>
          <a:p>
            <a:r>
              <a:rPr lang="en-AU" altLang="en-US" sz="2800" dirty="0"/>
              <a:t>a basic third-party authentication scheme</a:t>
            </a:r>
          </a:p>
          <a:p>
            <a:r>
              <a:rPr lang="en-AU" altLang="en-US" sz="2800" dirty="0"/>
              <a:t>have an Authentication Server (AS) </a:t>
            </a:r>
          </a:p>
          <a:p>
            <a:pPr lvl="1"/>
            <a:r>
              <a:rPr lang="en-AU" altLang="en-US" dirty="0"/>
              <a:t>users initially negotiate with AS to identify self </a:t>
            </a:r>
          </a:p>
          <a:p>
            <a:pPr lvl="1"/>
            <a:r>
              <a:rPr lang="en-AU" altLang="en-US" dirty="0"/>
              <a:t>AS provides a non-corruptible authentication credential (ticket granting ticket TGT) </a:t>
            </a:r>
          </a:p>
          <a:p>
            <a:r>
              <a:rPr lang="en-US" altLang="en-US" sz="2800" dirty="0"/>
              <a:t>have a Ticket Granting server (TGS)</a:t>
            </a:r>
            <a:endParaRPr lang="en-AU" altLang="en-US" sz="2800" dirty="0"/>
          </a:p>
          <a:p>
            <a:pPr lvl="1"/>
            <a:r>
              <a:rPr lang="en-AU" altLang="en-US" dirty="0"/>
              <a:t>users subsequently request access to other services from TGS on basis of users TGT</a:t>
            </a:r>
          </a:p>
          <a:p>
            <a:pPr eaLnBrk="1" hangingPunct="1">
              <a:lnSpc>
                <a:spcPct val="90000"/>
              </a:lnSpc>
              <a:defRPr/>
            </a:pPr>
            <a:endParaRPr lang="en-AU" altLang="en-US" sz="2800" dirty="0"/>
          </a:p>
          <a:p>
            <a:endParaRPr lang="en-IN" sz="2800" dirty="0"/>
          </a:p>
        </p:txBody>
      </p:sp>
      <p:sp>
        <p:nvSpPr>
          <p:cNvPr id="4" name="Slide Number Placeholder 3">
            <a:extLst>
              <a:ext uri="{FF2B5EF4-FFF2-40B4-BE49-F238E27FC236}">
                <a16:creationId xmlns:a16="http://schemas.microsoft.com/office/drawing/2014/main" id="{C5CAABCD-C8F7-D938-8343-6748F5CBFB70}"/>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921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69106C-8F40-B61E-BE27-460617C494B6}"/>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a:extLst>
              <a:ext uri="{FF2B5EF4-FFF2-40B4-BE49-F238E27FC236}">
                <a16:creationId xmlns:a16="http://schemas.microsoft.com/office/drawing/2014/main" id="{CD431E1B-6D0A-8625-0782-4233AAD7A75F}"/>
              </a:ext>
            </a:extLst>
          </p:cNvPr>
          <p:cNvSpPr>
            <a:spLocks noGrp="1"/>
          </p:cNvSpPr>
          <p:nvPr>
            <p:ph type="title"/>
          </p:nvPr>
        </p:nvSpPr>
        <p:spPr/>
        <p:txBody>
          <a:bodyPr/>
          <a:lstStyle/>
          <a:p>
            <a:r>
              <a:rPr lang="en-AU" altLang="en-US" dirty="0"/>
              <a:t>Kerberos 4 Overview</a:t>
            </a:r>
            <a:endParaRPr lang="en-IN"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31890"/>
            <a:ext cx="88392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84D35D5-8553-1074-24A7-8C0A0375F1BE}"/>
              </a:ext>
            </a:extLst>
          </p:cNvPr>
          <p:cNvPicPr>
            <a:picLocks noChangeAspect="1"/>
          </p:cNvPicPr>
          <p:nvPr/>
        </p:nvPicPr>
        <p:blipFill>
          <a:blip r:embed="rId3"/>
          <a:stretch>
            <a:fillRect/>
          </a:stretch>
        </p:blipFill>
        <p:spPr>
          <a:xfrm>
            <a:off x="152400" y="1131889"/>
            <a:ext cx="8763000" cy="5589587"/>
          </a:xfrm>
          <a:prstGeom prst="rect">
            <a:avLst/>
          </a:prstGeom>
        </p:spPr>
      </p:pic>
    </p:spTree>
    <p:extLst>
      <p:ext uri="{BB962C8B-B14F-4D97-AF65-F5344CB8AC3E}">
        <p14:creationId xmlns:p14="http://schemas.microsoft.com/office/powerpoint/2010/main" val="1515604860"/>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DFE7C8-44AE-4CA0-BC1C-D7A115A2224E}">
  <ds:schemaRef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purl.org/dc/terms/"/>
    <ds:schemaRef ds:uri="http://www.w3.org/XML/1998/namespace"/>
    <ds:schemaRef ds:uri="http://schemas.openxmlformats.org/package/2006/metadata/core-properties"/>
    <ds:schemaRef ds:uri="00af665b-9cc2-4010-a7f6-c2696d1560f6"/>
  </ds:schemaRefs>
</ds:datastoreItem>
</file>

<file path=customXml/itemProps2.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FDA373-D5CF-4F0F-A826-9892AA050C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6484</TotalTime>
  <Words>3990</Words>
  <Application>Microsoft Office PowerPoint</Application>
  <PresentationFormat>On-screen Show (4:3)</PresentationFormat>
  <Paragraphs>369</Paragraphs>
  <Slides>69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Bookman Old Style</vt:lpstr>
      <vt:lpstr>Calibri</vt:lpstr>
      <vt:lpstr>Cambria</vt:lpstr>
      <vt:lpstr>Times New Roman</vt:lpstr>
      <vt:lpstr>Thiru_Regular</vt:lpstr>
      <vt:lpstr>PowerPoint Presentation</vt:lpstr>
      <vt:lpstr>PowerPoint Presentation</vt:lpstr>
      <vt:lpstr>User Authentication</vt:lpstr>
      <vt:lpstr>Kerberos</vt:lpstr>
      <vt:lpstr>In particular, the following three threats exist:</vt:lpstr>
      <vt:lpstr>PowerPoint Presentation</vt:lpstr>
      <vt:lpstr>Kerberos listed the following requirements.</vt:lpstr>
      <vt:lpstr>Kerberos 4 Overview</vt:lpstr>
      <vt:lpstr>Kerberos 4 Overview</vt:lpstr>
      <vt:lpstr>Kerberos Version 5</vt:lpstr>
      <vt:lpstr>Public Key Infrastructure</vt:lpstr>
      <vt:lpstr>PKI Architectural Model</vt:lpstr>
      <vt:lpstr>Key elements of the PKI model.</vt:lpstr>
      <vt:lpstr>PowerPoint Presentation</vt:lpstr>
      <vt:lpstr>PKI Management Functions</vt:lpstr>
      <vt:lpstr>PowerPoint Presentation</vt:lpstr>
      <vt:lpstr>Email Security</vt:lpstr>
      <vt:lpstr>Email Security Enhancements</vt:lpstr>
      <vt:lpstr>Pretty Good Privacy (PGP)</vt:lpstr>
      <vt:lpstr>Notation</vt:lpstr>
      <vt:lpstr>PGP Operation</vt:lpstr>
      <vt:lpstr>PGP Operation – Authentication</vt:lpstr>
      <vt:lpstr>PGP Operation – Confidentiality</vt:lpstr>
      <vt:lpstr>PGP Operation – Confidentiality &amp; Authentication </vt:lpstr>
      <vt:lpstr>PGP Operation – Compression</vt:lpstr>
      <vt:lpstr>PGP Operation – Email Compatibility</vt:lpstr>
      <vt:lpstr>PGP Session Keys</vt:lpstr>
      <vt:lpstr>PGP Public &amp; Private Keys</vt:lpstr>
      <vt:lpstr>S/MIME (Secure/Multipurpose Internet Mail Extensions)</vt:lpstr>
      <vt:lpstr>S/MIME Operational Description</vt:lpstr>
      <vt:lpstr>Authentication</vt:lpstr>
      <vt:lpstr>S/MIME Services </vt:lpstr>
      <vt:lpstr>Confidentiality</vt:lpstr>
      <vt:lpstr>Email Compatibility</vt:lpstr>
      <vt:lpstr>Compression</vt:lpstr>
      <vt:lpstr>Simplified S/MIME Functional Flow</vt:lpstr>
      <vt:lpstr>(b) Receiver decrypts message, then verifies sender’s signature</vt:lpstr>
      <vt:lpstr>S/MIME Message Content Types</vt:lpstr>
      <vt:lpstr>IP Security</vt:lpstr>
      <vt:lpstr>IP Security Policy</vt:lpstr>
      <vt:lpstr>Security Association (SA)</vt:lpstr>
      <vt:lpstr>Security Association Database</vt:lpstr>
      <vt:lpstr>Security Policy Database</vt:lpstr>
      <vt:lpstr>IP Traffic Processing</vt:lpstr>
      <vt:lpstr>Encapsulating Security Payload (ESP)</vt:lpstr>
      <vt:lpstr>Encapsulating Security Payload</vt:lpstr>
      <vt:lpstr>PowerPoint Presentation</vt:lpstr>
      <vt:lpstr>PowerPoint Presentation</vt:lpstr>
      <vt:lpstr>Web Security</vt:lpstr>
      <vt:lpstr>SSL (Secure Socket Layer)</vt:lpstr>
      <vt:lpstr>SSL Architecture</vt:lpstr>
      <vt:lpstr>PowerPoint Presentation</vt:lpstr>
      <vt:lpstr>SSL Architecture</vt:lpstr>
      <vt:lpstr>Two important SSL concepts are the SSL session and the SSL connection, which are defined in the specification as follows.</vt:lpstr>
      <vt:lpstr>PowerPoint Presentation</vt:lpstr>
      <vt:lpstr>SSL Record Protocol</vt:lpstr>
      <vt:lpstr>SSL Record Protocol Operation </vt:lpstr>
      <vt:lpstr>PowerPoint Presentation</vt:lpstr>
      <vt:lpstr>SSL Change Cipher Spec Protocol</vt:lpstr>
      <vt:lpstr>SSL Alert Protocol</vt:lpstr>
      <vt:lpstr>SSL Handshake Protocol</vt:lpstr>
      <vt:lpstr>SSL Handshake Protocol</vt:lpstr>
      <vt:lpstr>Transport Layer Security</vt:lpstr>
      <vt:lpstr>TLS Architecture</vt:lpstr>
      <vt:lpstr>PowerPoint Presentation</vt:lpstr>
      <vt:lpstr>TLS Record Protocol</vt:lpstr>
      <vt:lpstr>Change Cipher Spec Protocol</vt:lpstr>
      <vt:lpstr>Alert Protocol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Gnanakumar Ganesan</cp:lastModifiedBy>
  <cp:revision>343</cp:revision>
  <dcterms:created xsi:type="dcterms:W3CDTF">2006-08-16T00:00:00Z</dcterms:created>
  <dcterms:modified xsi:type="dcterms:W3CDTF">2024-05-10T06:52:03Z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