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F28CF3D-3A81-445E-87D3-AD904A712A5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1779-B6A9-41CB-AAF4-589DE952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696B1-86E9-4A06-B692-4C6E99FB0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736DD-2F27-4FC0-90C9-8B898429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D84C-2F33-4CAD-9A2A-45FB0677484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22F57-A610-4326-BBCE-8ACA60A5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8EC4-DE79-4F9E-9916-C2A44690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2074-1A77-4DE5-A26D-A3C4FACF8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3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8582-22E8-4F9F-A7AA-AC3E61DF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B361A-4C82-4341-9A6E-5DDBEF8CD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6124-0182-4B89-B9E4-CA0B24EB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D84C-2F33-4CAD-9A2A-45FB0677484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65F3-17BC-43F5-B5AE-C97D4E51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988E-3422-4C0F-A075-59429EF7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2074-1A77-4DE5-A26D-A3C4FACF8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51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A7075-72B6-4F71-B324-3D529D43D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839C5-0746-46BD-AC1A-7F7A56A48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6B0FA-3920-4EF3-8A36-415CEFB9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D84C-2F33-4CAD-9A2A-45FB0677484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B116-9B41-4856-B0C0-110B5ABC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3A06-0D5C-48A7-AB60-586AE3DF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2074-1A77-4DE5-A26D-A3C4FACF8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BE95-20BE-4DE2-97AF-4A4C7C7B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4A6A-3689-46EB-922A-A406414A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887F-FC8A-4BCE-9480-591F2538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D84C-2F33-4CAD-9A2A-45FB0677484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3150-BA97-48ED-AD63-22978BD0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350A4-376E-4C04-B4BC-B40BEED8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2074-1A77-4DE5-A26D-A3C4FACF8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6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7A84-0F35-4AFA-A4EB-470D1FBCE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4DFC6-63C4-4F85-9101-FD599823C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AE0B-F7DE-4889-85FD-8B5133A2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D84C-2F33-4CAD-9A2A-45FB0677484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CC10-DF54-46E7-8B10-DD5A91B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DD497-2E0A-4465-B177-1731741A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2074-1A77-4DE5-A26D-A3C4FACF8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41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11A5-4DEE-4879-9909-A306ACDF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7154-7ECC-464A-97EE-A4EA024E0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ED05-C729-4049-A810-F444E4C10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40F9B-7DDB-467F-A605-11A46DEC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D84C-2F33-4CAD-9A2A-45FB0677484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4098-F137-4175-94F9-04B13A3E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D566-3DC1-4CD7-83BC-D9F29EFD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2074-1A77-4DE5-A26D-A3C4FACF8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86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3360-D088-4E14-90F6-C2AC1E6B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A8D2D-D8FC-41F5-9941-EFA6A2A65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D6A70-ABAB-4454-BDFA-2D57BFCC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DC89C-C75A-49E2-9A36-FFA39AC1A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839B0-0177-4F16-9B9D-1BD34A5ED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2CA6E-B9CF-4FE6-8821-E4B37A33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D84C-2F33-4CAD-9A2A-45FB0677484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1E029-35BB-4C80-96DE-71E98FDA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C9C94-1FB8-42A8-A59D-BDAA1E2B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2074-1A77-4DE5-A26D-A3C4FACF8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4D3D-5562-4F17-90E1-EB5F11C1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EA171-67B2-420C-8D8B-2164BA75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D84C-2F33-4CAD-9A2A-45FB0677484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B814-AC51-49DB-8EA3-EC6518DC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AB2EC-E2E6-4AA5-9FBD-DCEF814A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2074-1A77-4DE5-A26D-A3C4FACF8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58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2E8FE-A04E-4B5B-AC61-EC8C9A4D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D84C-2F33-4CAD-9A2A-45FB0677484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967AA-8AD4-484D-AA5A-70E78E01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E5E12-3011-45F1-B23C-6E2EB3AA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2074-1A77-4DE5-A26D-A3C4FACF8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3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5D22-7DF1-412F-9ADB-33CA377D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DC58-24DE-4890-940F-182B1BC4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53D73-7CDE-4018-A906-4A42A40EE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87C4E-25E3-4871-BBAC-41606CFA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D84C-2F33-4CAD-9A2A-45FB0677484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4D631-06EE-412F-8F00-0E02C193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3DF47-B144-4E33-9167-B00F4B81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2074-1A77-4DE5-A26D-A3C4FACF8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4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AFFE-0435-40F5-A94E-ACE78AD6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4B43D-330B-425E-84A1-1C8EB6DD5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E4331-9B24-4A33-A639-7289E80B3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C7027-B65E-45E2-9175-878DA9BC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D84C-2F33-4CAD-9A2A-45FB0677484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E0872-4A99-4E41-B2DF-48E38E2B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B5881-FE5A-444D-83A9-FDB36CB2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2074-1A77-4DE5-A26D-A3C4FACF8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BD98B-F480-4B0C-9275-2F3CB1E13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327A7-4508-450D-ACBD-251FDBB35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1282-DA29-46D9-A262-F9245E14B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0D84C-2F33-4CAD-9A2A-45FB0677484F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ED59-763A-4981-9B7B-F45477EA0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F7E1-5E13-406A-B791-82B4C4B1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2074-1A77-4DE5-A26D-A3C4FACF8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5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E99D-11E6-4EEF-AC6F-99BE812A2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34621-2D49-43BF-8829-C43BA6617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03D408-5B49-4D8C-91D9-6C88FD184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35"/>
            <a:ext cx="12192000" cy="652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8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9D85-8DD0-43DF-A5C0-93C97C9C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6C8D5-01D7-4AEB-A8FB-0BA21DE1D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2" y="86628"/>
            <a:ext cx="12114998" cy="6679932"/>
          </a:xfrm>
        </p:spPr>
      </p:pic>
    </p:spTree>
    <p:extLst>
      <p:ext uri="{BB962C8B-B14F-4D97-AF65-F5344CB8AC3E}">
        <p14:creationId xmlns:p14="http://schemas.microsoft.com/office/powerpoint/2010/main" val="246418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8F26-DC61-4E52-8E4D-36B6F49A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984EB-ED01-435E-BBA2-F4BB1A91E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82" y="0"/>
            <a:ext cx="11839074" cy="6858000"/>
          </a:xfrm>
        </p:spPr>
      </p:pic>
    </p:spTree>
    <p:extLst>
      <p:ext uri="{BB962C8B-B14F-4D97-AF65-F5344CB8AC3E}">
        <p14:creationId xmlns:p14="http://schemas.microsoft.com/office/powerpoint/2010/main" val="251878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18F0-3430-4C0A-84A5-A095158A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7A14C0-5258-4307-B6F1-6CFDB72D0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78" y="96253"/>
            <a:ext cx="12086122" cy="6689558"/>
          </a:xfrm>
        </p:spPr>
      </p:pic>
    </p:spTree>
    <p:extLst>
      <p:ext uri="{BB962C8B-B14F-4D97-AF65-F5344CB8AC3E}">
        <p14:creationId xmlns:p14="http://schemas.microsoft.com/office/powerpoint/2010/main" val="296890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8E4-7908-411F-AF1C-00B1F37F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DC457-441D-4D9F-A8F2-473EF3E0D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27" y="1"/>
            <a:ext cx="12021954" cy="6747308"/>
          </a:xfrm>
        </p:spPr>
      </p:pic>
    </p:spTree>
    <p:extLst>
      <p:ext uri="{BB962C8B-B14F-4D97-AF65-F5344CB8AC3E}">
        <p14:creationId xmlns:p14="http://schemas.microsoft.com/office/powerpoint/2010/main" val="270830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BDF4-04BA-4698-BA3A-C02DF5A9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5791B-642B-4855-8606-C8609CC51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8" y="125128"/>
            <a:ext cx="11993078" cy="6593306"/>
          </a:xfrm>
        </p:spPr>
      </p:pic>
    </p:spTree>
    <p:extLst>
      <p:ext uri="{BB962C8B-B14F-4D97-AF65-F5344CB8AC3E}">
        <p14:creationId xmlns:p14="http://schemas.microsoft.com/office/powerpoint/2010/main" val="73484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24629-1B70-4B81-8181-16A951E2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7468A-BBB5-4578-8D45-83E4AC18F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2" y="67377"/>
            <a:ext cx="12114997" cy="6790623"/>
          </a:xfrm>
        </p:spPr>
      </p:pic>
    </p:spTree>
    <p:extLst>
      <p:ext uri="{BB962C8B-B14F-4D97-AF65-F5344CB8AC3E}">
        <p14:creationId xmlns:p14="http://schemas.microsoft.com/office/powerpoint/2010/main" val="181379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28A4-F1B4-4275-A2D7-14D0221B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01323-25CB-45CC-B77E-8A691A03E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56935"/>
          </a:xfrm>
        </p:spPr>
      </p:pic>
    </p:spTree>
    <p:extLst>
      <p:ext uri="{BB962C8B-B14F-4D97-AF65-F5344CB8AC3E}">
        <p14:creationId xmlns:p14="http://schemas.microsoft.com/office/powerpoint/2010/main" val="40451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sree</dc:creator>
  <cp:lastModifiedBy>sai sree</cp:lastModifiedBy>
  <cp:revision>2</cp:revision>
  <dcterms:created xsi:type="dcterms:W3CDTF">2025-02-05T13:19:18Z</dcterms:created>
  <dcterms:modified xsi:type="dcterms:W3CDTF">2025-02-05T13:21:00Z</dcterms:modified>
</cp:coreProperties>
</file>