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E88D3-CA08-EDF9-5CF7-79FB0A7B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530158-5646-C986-9B38-F2DEC2139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8EA099-82A8-F268-1570-6CDC6CE8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9FD0D-A829-778D-3084-AB6BAC60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4CF281-8ED8-CD74-AC55-269AD18B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E8E3E-AA69-14FC-BA28-FF09162C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1B6156-697C-A5C9-17D7-DCF30998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7E26F6-9440-32AF-034C-C0E602F1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DD601B-C132-F793-3731-F6A8B6B3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965DA-D5A8-AD54-1DFF-F4678BED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9BDEC98-500E-DBAA-9ED9-8009022DC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50296A-7B5B-4EC6-516C-4ACDAA28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81DB8E-3A18-94EB-F92A-93EFCD50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F874EF-EDE7-2B4E-C433-0A6ED15F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D54448-CF28-CE07-06A4-A424F09F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4BCB1-8274-4DC4-241E-73F78F35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018129-F041-E6BF-DB1C-6C900352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265655-E00C-B199-941C-0E045AD8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17C697-34DE-F4DD-A95A-8D74276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C5891-F604-FF80-AC4E-6328E01B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C2E34B-6B15-460C-B612-54AF0F71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791613-2A54-B667-C25E-96D885DA2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24856-7513-21AB-3B8F-593D6D8E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C880DF-1082-634A-48D8-102FEADA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F34E03-EBF3-4F1B-5097-84F7967D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05D14-7303-1E23-63D1-D3EB2395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DA004-1B79-12D8-B716-267CE000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49892E-2EBE-BCE4-3AE1-189C9E55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C2F6DE-D2E2-AB63-1FEF-B42F6458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45E692-C9A2-3DF8-6A1C-539047C9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346C72-53A4-F608-9B9B-1000E6D8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D6977A-D389-BC22-9B54-860038BB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54BF22-5ADC-B121-86BA-04A767D9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252145-5B79-6249-946D-62735D98F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4523C53-5FF4-3802-89A9-58DD52AF2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04700B-D2A3-54A2-4512-275C0062E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33F9B5-7C1B-363F-C228-C452F27C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003535-3378-4A3B-C7F4-A2AC7430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EACC52-48A5-67DD-EFDA-9089201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33521-C0AA-4190-28E9-F523DB54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D2BD69-32BB-B824-9735-D5BB1681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57C4CB-B2FD-D068-B3DD-1DE1C144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237776-373F-F228-8D18-81C6EFCD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4A4AF9-3CD6-2C56-63BB-5E98A1C7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C57E45-1CE9-F058-9C08-01BCACE2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1295DC-557A-E659-897F-439CBDDD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D03CB-E064-DC57-6180-DA60B111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7421B-0050-56FB-1117-34C98B54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06AF44-78E6-7B81-5A2B-7B48980D5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219017-749D-AE25-C0EB-6828CB3B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AB9F6A-9D63-7DA0-B974-A0CFDDC3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145417-C75C-1D1F-E1B6-24D5DC36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E76D7-6877-00AA-F278-30F8F878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C21F01-7F00-A107-3F79-D850C3B95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828332-22B5-9D21-CAB9-9BE3A07E8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FD017C-8679-0C29-9660-BD223F4C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CF4E0E-05DB-56BC-F4F3-7AE1593E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F2B983-FC5E-07C5-B5AA-2D32FDE4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3928CF0-200A-A85C-D93F-7331F0B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3D6118-DC31-A673-5300-DA386FE4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FA36AE-9E7C-268F-44A6-999972219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0F2B-F7C6-D04F-8889-864C9CEEDC1A}" type="datetimeFigureOut">
              <a:rPr lang="en-US"/>
              <a:t>25-Apr-23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D6E3B2-C7D6-7C68-4970-11B67E011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13844E-18C9-2284-E605-F522AC665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9859-15D4-0449-8727-CE1B9CCA3AF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A1FA3-BAAE-F7F8-D636-EEDFBF589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INSIGHTS FROM A LEADING BANKS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553C02-168A-C240-1DC7-CC3D3891C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3962400"/>
            <a:ext cx="6781800" cy="20574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pPr algn="just"/>
            <a:r>
              <a:rPr lang="en-US" dirty="0" smtClean="0"/>
              <a:t>				M. MOHANASUNDARI</a:t>
            </a:r>
          </a:p>
          <a:p>
            <a:pPr algn="just"/>
            <a:r>
              <a:rPr lang="en-US" dirty="0" smtClean="0"/>
              <a:t>				M. MONISHA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			 V. NITHYA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6B5F2-4CAF-B42C-4433-B9BFC08E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8"/>
            <a:ext cx="3678634" cy="989411"/>
          </a:xfrm>
        </p:spPr>
        <p:txBody>
          <a:bodyPr/>
          <a:lstStyle/>
          <a:p>
            <a:r>
              <a:rPr lang="en-IN"/>
              <a:t>Insights from a leading banks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C3E20219-5D14-C0DD-1DBA-E6107ABA1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35492"/>
            <a:ext cx="6172200" cy="277749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0CB5166-AE52-EBFE-B20B-64E1A2F75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  <a:p>
            <a:r>
              <a:rPr lang="en-IN"/>
              <a:t>The banking industryworld wide isbeing transformed .In addition recent banking crises in Asia and Latin America have accentuated. these process.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382B5-EE91-28A1-653F-341BEDD3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collection and extraction from data base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109D344-5ED3-AE66-9B16-74C135A3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35492"/>
            <a:ext cx="6172200" cy="277749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6512C8-DD7F-ECBA-A2F6-0CE1D00F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/>
              <a:t>    Introduction :</a:t>
            </a:r>
          </a:p>
          <a:p>
            <a:r>
              <a:rPr lang="en-IN"/>
              <a:t>          Data collection is the process of gathering and measuring information on variable of interest in an established systematic fashion and genarate insights from the data.</a:t>
            </a:r>
          </a:p>
          <a:p>
            <a:r>
              <a:rPr lang="en-IN"/>
              <a:t>           This data helps us to make the data easily understandable and ready for creating visualisation to gain insights from the perfomance and efficiency..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E1830-D2EB-8189-053A-E558A2B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preparation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45025-7AC5-FD18-6E4A-26FDE32842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This process helps us to make the data easily understandable and ready for creating visualisation to gain insights into the perfomance and efficiency.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30F7D2C0-9DD5-46CD-86BA-2E9BE6A88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5434"/>
            <a:ext cx="5181600" cy="2331720"/>
          </a:xfrm>
        </p:spPr>
      </p:pic>
    </p:spTree>
    <p:extLst>
      <p:ext uri="{BB962C8B-B14F-4D97-AF65-F5344CB8AC3E}">
        <p14:creationId xmlns:p14="http://schemas.microsoft.com/office/powerpoint/2010/main" val="72326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FB093-2A0E-AAF3-8D99-C889B32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No of unique visualization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00119-D38C-EBE7-7599-8B85CE325D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The number of unique visualization that can be created with a given dataset . 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  That can be used to efficiency of banks include bar charts,line charts,scaller pots etc.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128FF31-F83E-5514-8354-934AE7A7E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5434"/>
            <a:ext cx="5181600" cy="2331720"/>
          </a:xfrm>
        </p:spPr>
      </p:pic>
    </p:spTree>
    <p:extLst>
      <p:ext uri="{BB962C8B-B14F-4D97-AF65-F5344CB8AC3E}">
        <p14:creationId xmlns:p14="http://schemas.microsoft.com/office/powerpoint/2010/main" val="10672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EBC8C09-9AA1-4089-7A4F-FA455D4E92E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010400" y="2835275"/>
            <a:ext cx="5181600" cy="2332038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3A46FE15-B872-3897-6BCB-1CA32D6C048B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59619988"/>
              </p:ext>
            </p:extLst>
          </p:nvPr>
        </p:nvGraphicFramePr>
        <p:xfrm>
          <a:off x="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38657661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320944123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181769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411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098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060922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D774BF51-F3F2-C178-6CC4-C84804A2C98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38880275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942612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622848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459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38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5536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04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7C924-A2D5-0A97-DF1F-E04F68F9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Responsive and design of dashboard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E4A16-39E5-3897-3BDF-F3BDB02BFA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/>
              <a:t>And ,finally they can be used to track key performance indicators , monitor performance metrics and display data in the form of charts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THANK YOU.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3CB28A0D-B8FD-2ECF-0085-228038F1F6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5434"/>
            <a:ext cx="5181600" cy="2331720"/>
          </a:xfrm>
        </p:spPr>
      </p:pic>
    </p:spTree>
    <p:extLst>
      <p:ext uri="{BB962C8B-B14F-4D97-AF65-F5344CB8AC3E}">
        <p14:creationId xmlns:p14="http://schemas.microsoft.com/office/powerpoint/2010/main" val="227091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188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INSIGHTS FROM A LEADING BANKS</vt:lpstr>
      <vt:lpstr>Insights from a leading banks</vt:lpstr>
      <vt:lpstr>Data collection and extraction from data base</vt:lpstr>
      <vt:lpstr>Data preparation</vt:lpstr>
      <vt:lpstr>No of unique visualization</vt:lpstr>
      <vt:lpstr>PowerPoint Presentation</vt:lpstr>
      <vt:lpstr>Responsive and design of dashboard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A LEADING BANKS</dc:title>
  <dc:creator>anitha.anitha.ani421@gmail.com</dc:creator>
  <cp:lastModifiedBy>shankar</cp:lastModifiedBy>
  <cp:revision>4</cp:revision>
  <dcterms:created xsi:type="dcterms:W3CDTF">2023-04-24T10:48:19Z</dcterms:created>
  <dcterms:modified xsi:type="dcterms:W3CDTF">2023-04-25T08:51:59Z</dcterms:modified>
</cp:coreProperties>
</file>