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Lecture Notes</a:t>
            </a:r>
          </a:p>
        </p:txBody>
      </p:sp>
      <p:sp>
        <p:nvSpPr>
          <p:cNvPr id="3" name="Subtitle 2"/>
          <p:cNvSpPr>
            <a:spLocks noGrp="1"/>
          </p:cNvSpPr>
          <p:nvPr>
            <p:ph type="subTitle" idx="1"/>
          </p:nvPr>
        </p:nvSpPr>
        <p:spPr/>
        <p:txBody>
          <a:bodyPr/>
          <a:lstStyle/>
          <a:p>
            <a:r>
              <a:t>Summary &amp; Key Points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Machine learning is a field of AI. It allows computers to learn from data without being explicitly programmed. Machine learning has been used to improve the lives of millions of people around the world. For more information on machine learning, visit machinelearning.org.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Points</a:t>
            </a:r>
          </a:p>
        </p:txBody>
      </p:sp>
      <p:sp>
        <p:nvSpPr>
          <p:cNvPr id="3" name="Content Placeholder 2"/>
          <p:cNvSpPr>
            <a:spLocks noGrp="1"/>
          </p:cNvSpPr>
          <p:nvPr>
            <p:ph idx="1"/>
          </p:nvPr>
        </p:nvSpPr>
        <p:spPr/>
        <p:txBody>
          <a:bodyPr/>
          <a:lstStyle/>
          <a:p>
            <a:r>
              <a:t>- Machine learning is a field of AI</a:t>
            </a:r>
          </a:p>
          <a:p>
            <a:r>
              <a:t>- It allows computers to learn from data without being explicitly programmed</a:t>
            </a:r>
          </a:p>
          <a:p>
            <a:r>
              <a:t>- Machine learning has been used to improve the lives of millions of people around the world</a:t>
            </a:r>
          </a:p>
          <a:p>
            <a:r>
              <a:t>- For more information on machine learning, visit machinelearning.org.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