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13716000" cx="2438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98" name="Google Shape;9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5c7381592_0_23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e5c7381592_0_23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5c7381592_0_23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e5c7381592_0_23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5c7381592_0_23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e5c7381592_0_23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5c7381592_0_23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e5c7381592_0_23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5c7381592_0_24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e5c7381592_0_24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5c7381592_0_24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e5c7381592_0_24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5c7381592_0_24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e5c7381592_0_24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8" name="Google Shape;208;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4d52d17b0a_3_8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
        <p:nvSpPr>
          <p:cNvPr id="107" name="Google Shape;107;g4d52d17b0a_3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5c7381592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e5c738159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5c7381592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e5c738159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5c7381592_0_23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e5c7381592_0_2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5c7381592_0_23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e5c7381592_0_2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5c7381592_0_23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e5c7381592_0_23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5c7381592_0_23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e5c7381592_0_2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0" name="Shape 10"/>
        <p:cNvGrpSpPr/>
        <p:nvPr/>
      </p:nvGrpSpPr>
      <p:grpSpPr>
        <a:xfrm>
          <a:off x="0" y="0"/>
          <a:ext cx="0" cy="0"/>
          <a:chOff x="0" y="0"/>
          <a:chExt cx="0" cy="0"/>
        </a:xfrm>
      </p:grpSpPr>
      <p:pic>
        <p:nvPicPr>
          <p:cNvPr descr="A picture containing indoor&#10;&#10;Description generated with high confidence" id="11" name="Google Shape;11;p2"/>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12" name="Google Shape;12;p2"/>
          <p:cNvPicPr preferRelativeResize="0"/>
          <p:nvPr/>
        </p:nvPicPr>
        <p:blipFill>
          <a:blip r:embed="rId3">
            <a:alphaModFix/>
          </a:blip>
          <a:stretch>
            <a:fillRect/>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Title Slide">
  <p:cSld name="36_Title Slide">
    <p:spTree>
      <p:nvGrpSpPr>
        <p:cNvPr id="59" name="Shape 59"/>
        <p:cNvGrpSpPr/>
        <p:nvPr/>
      </p:nvGrpSpPr>
      <p:grpSpPr>
        <a:xfrm>
          <a:off x="0" y="0"/>
          <a:ext cx="0" cy="0"/>
          <a:chOff x="0" y="0"/>
          <a:chExt cx="0" cy="0"/>
        </a:xfrm>
      </p:grpSpPr>
      <p:pic>
        <p:nvPicPr>
          <p:cNvPr descr="A picture containing indoor&#10;&#10;Description generated with high confidence" id="60" name="Google Shape;60;p11"/>
          <p:cNvPicPr preferRelativeResize="0"/>
          <p:nvPr/>
        </p:nvPicPr>
        <p:blipFill rotWithShape="1">
          <a:blip r:embed="rId2">
            <a:alphaModFix/>
          </a:blip>
          <a:srcRect b="0" l="0" r="0" t="0"/>
          <a:stretch/>
        </p:blipFill>
        <p:spPr>
          <a:xfrm>
            <a:off x="1" y="12528110"/>
            <a:ext cx="24346294" cy="1077054"/>
          </a:xfrm>
          <a:prstGeom prst="rect">
            <a:avLst/>
          </a:prstGeom>
          <a:noFill/>
          <a:ln>
            <a:noFill/>
          </a:ln>
        </p:spPr>
      </p:pic>
      <p:sp>
        <p:nvSpPr>
          <p:cNvPr id="61" name="Google Shape;61;p11"/>
          <p:cNvSpPr/>
          <p:nvPr>
            <p:ph idx="2" type="pic"/>
          </p:nvPr>
        </p:nvSpPr>
        <p:spPr>
          <a:xfrm>
            <a:off x="11217914" y="5677657"/>
            <a:ext cx="4443656" cy="8221222"/>
          </a:xfrm>
          <a:prstGeom prst="rect">
            <a:avLst/>
          </a:prstGeom>
          <a:solidFill>
            <a:srgbClr val="F6F6F6"/>
          </a:solidFill>
          <a:ln>
            <a:noFill/>
          </a:ln>
        </p:spPr>
        <p:txBody>
          <a:bodyPr anchorCtr="0" anchor="ctr" bIns="91425" lIns="91425" spcFirstLastPara="1" rIns="91425" wrap="square" tIns="91425">
            <a:noAutofit/>
          </a:bodyPr>
          <a:lstStyle>
            <a:lvl1pPr lvl="0" marR="0" rtl="0" algn="ctr">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62" name="Google Shape;62;p11"/>
          <p:cNvSpPr/>
          <p:nvPr>
            <p:ph idx="3" type="pic"/>
          </p:nvPr>
        </p:nvSpPr>
        <p:spPr>
          <a:xfrm>
            <a:off x="17201720" y="-69427"/>
            <a:ext cx="4443656" cy="8221222"/>
          </a:xfrm>
          <a:prstGeom prst="rect">
            <a:avLst/>
          </a:prstGeom>
          <a:solidFill>
            <a:srgbClr val="F6F6F6"/>
          </a:solidFill>
          <a:ln>
            <a:noFill/>
          </a:ln>
        </p:spPr>
        <p:txBody>
          <a:bodyPr anchorCtr="0" anchor="ctr" bIns="91425" lIns="91425" spcFirstLastPara="1" rIns="91425" wrap="square" tIns="91425">
            <a:noAutofit/>
          </a:bodyPr>
          <a:lstStyle>
            <a:lvl1pPr lvl="0" marR="0" rtl="0" algn="ctr">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63" name="Google Shape;63;p11"/>
          <p:cNvPicPr preferRelativeResize="0"/>
          <p:nvPr/>
        </p:nvPicPr>
        <p:blipFill>
          <a:blip r:embed="rId3">
            <a:alphaModFix/>
          </a:blip>
          <a:stretch>
            <a:fillRect/>
          </a:stretch>
        </p:blipFill>
        <p:spPr>
          <a:xfrm>
            <a:off x="481073" y="416698"/>
            <a:ext cx="3240748" cy="76561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Title Slide">
  <p:cSld name="41_Title Slide">
    <p:spTree>
      <p:nvGrpSpPr>
        <p:cNvPr id="64" name="Shape 64"/>
        <p:cNvGrpSpPr/>
        <p:nvPr/>
      </p:nvGrpSpPr>
      <p:grpSpPr>
        <a:xfrm>
          <a:off x="0" y="0"/>
          <a:ext cx="0" cy="0"/>
          <a:chOff x="0" y="0"/>
          <a:chExt cx="0" cy="0"/>
        </a:xfrm>
      </p:grpSpPr>
      <p:pic>
        <p:nvPicPr>
          <p:cNvPr descr="A picture containing indoor&#10;&#10;Description generated with high confidence" id="65" name="Google Shape;65;p12"/>
          <p:cNvPicPr preferRelativeResize="0"/>
          <p:nvPr/>
        </p:nvPicPr>
        <p:blipFill rotWithShape="1">
          <a:blip r:embed="rId2">
            <a:alphaModFix/>
          </a:blip>
          <a:srcRect b="0" l="0" r="0" t="0"/>
          <a:stretch/>
        </p:blipFill>
        <p:spPr>
          <a:xfrm>
            <a:off x="1" y="12528110"/>
            <a:ext cx="24346294" cy="1077054"/>
          </a:xfrm>
          <a:prstGeom prst="rect">
            <a:avLst/>
          </a:prstGeom>
          <a:noFill/>
          <a:ln>
            <a:noFill/>
          </a:ln>
        </p:spPr>
      </p:pic>
      <p:sp>
        <p:nvSpPr>
          <p:cNvPr id="66" name="Google Shape;66;p12"/>
          <p:cNvSpPr/>
          <p:nvPr>
            <p:ph idx="2" type="pic"/>
          </p:nvPr>
        </p:nvSpPr>
        <p:spPr>
          <a:xfrm>
            <a:off x="11870265" y="5389739"/>
            <a:ext cx="6688198" cy="8986658"/>
          </a:xfrm>
          <a:prstGeom prst="rect">
            <a:avLst/>
          </a:prstGeom>
          <a:solidFill>
            <a:srgbClr val="F6F6F6"/>
          </a:solidFill>
          <a:ln>
            <a:noFill/>
          </a:ln>
        </p:spPr>
        <p:txBody>
          <a:bodyPr anchorCtr="0" anchor="ctr" bIns="91425" lIns="91425" spcFirstLastPara="1" rIns="91425" wrap="square" tIns="91425">
            <a:noAutofit/>
          </a:bodyPr>
          <a:lstStyle>
            <a:lvl1pPr lvl="0" marR="0" rtl="0" algn="ctr">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67" name="Google Shape;67;p12"/>
          <p:cNvSpPr/>
          <p:nvPr>
            <p:ph idx="3" type="pic"/>
          </p:nvPr>
        </p:nvSpPr>
        <p:spPr>
          <a:xfrm>
            <a:off x="19835116" y="-354531"/>
            <a:ext cx="6688198" cy="8986658"/>
          </a:xfrm>
          <a:prstGeom prst="rect">
            <a:avLst/>
          </a:prstGeom>
          <a:solidFill>
            <a:srgbClr val="F6F6F6"/>
          </a:solidFill>
          <a:ln>
            <a:noFill/>
          </a:ln>
        </p:spPr>
        <p:txBody>
          <a:bodyPr anchorCtr="0" anchor="ctr" bIns="91425" lIns="91425" spcFirstLastPara="1" rIns="91425" wrap="square" tIns="91425">
            <a:noAutofit/>
          </a:bodyPr>
          <a:lstStyle>
            <a:lvl1pPr lvl="0" marR="0" rtl="0" algn="ctr">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68" name="Google Shape;68;p12"/>
          <p:cNvPicPr preferRelativeResize="0"/>
          <p:nvPr/>
        </p:nvPicPr>
        <p:blipFill>
          <a:blip r:embed="rId3">
            <a:alphaModFix/>
          </a:blip>
          <a:stretch>
            <a:fillRect/>
          </a:stretch>
        </p:blipFill>
        <p:spPr>
          <a:xfrm>
            <a:off x="481073" y="416698"/>
            <a:ext cx="3240748" cy="7656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Portfolio Three">
  <p:cSld name="17_Portfolio Three">
    <p:spTree>
      <p:nvGrpSpPr>
        <p:cNvPr id="69" name="Shape 69"/>
        <p:cNvGrpSpPr/>
        <p:nvPr/>
      </p:nvGrpSpPr>
      <p:grpSpPr>
        <a:xfrm>
          <a:off x="0" y="0"/>
          <a:ext cx="0" cy="0"/>
          <a:chOff x="0" y="0"/>
          <a:chExt cx="0" cy="0"/>
        </a:xfrm>
      </p:grpSpPr>
      <p:pic>
        <p:nvPicPr>
          <p:cNvPr descr="A picture containing indoor&#10;&#10;Description generated with high confidence" id="70" name="Google Shape;70;p13"/>
          <p:cNvPicPr preferRelativeResize="0"/>
          <p:nvPr/>
        </p:nvPicPr>
        <p:blipFill rotWithShape="1">
          <a:blip r:embed="rId2">
            <a:alphaModFix/>
          </a:blip>
          <a:srcRect b="0" l="0" r="0" t="0"/>
          <a:stretch/>
        </p:blipFill>
        <p:spPr>
          <a:xfrm>
            <a:off x="1" y="12528110"/>
            <a:ext cx="24346294" cy="1077054"/>
          </a:xfrm>
          <a:prstGeom prst="rect">
            <a:avLst/>
          </a:prstGeom>
          <a:noFill/>
          <a:ln>
            <a:noFill/>
          </a:ln>
        </p:spPr>
      </p:pic>
      <p:sp>
        <p:nvSpPr>
          <p:cNvPr id="71" name="Google Shape;71;p13"/>
          <p:cNvSpPr/>
          <p:nvPr>
            <p:ph idx="2" type="pic"/>
          </p:nvPr>
        </p:nvSpPr>
        <p:spPr>
          <a:xfrm>
            <a:off x="0" y="0"/>
            <a:ext cx="4089956"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2" name="Google Shape;72;p13"/>
          <p:cNvSpPr/>
          <p:nvPr>
            <p:ph idx="3" type="pic"/>
          </p:nvPr>
        </p:nvSpPr>
        <p:spPr>
          <a:xfrm>
            <a:off x="4089953" y="0"/>
            <a:ext cx="4082474"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3" name="Google Shape;73;p13"/>
          <p:cNvSpPr/>
          <p:nvPr>
            <p:ph idx="4" type="pic"/>
          </p:nvPr>
        </p:nvSpPr>
        <p:spPr>
          <a:xfrm>
            <a:off x="8172429" y="0"/>
            <a:ext cx="405563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4" name="Google Shape;74;p13"/>
          <p:cNvSpPr/>
          <p:nvPr>
            <p:ph idx="5" type="pic"/>
          </p:nvPr>
        </p:nvSpPr>
        <p:spPr>
          <a:xfrm>
            <a:off x="0" y="6858000"/>
            <a:ext cx="4089952"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5" name="Google Shape;75;p13"/>
          <p:cNvSpPr/>
          <p:nvPr>
            <p:ph idx="6" type="pic"/>
          </p:nvPr>
        </p:nvSpPr>
        <p:spPr>
          <a:xfrm>
            <a:off x="4072706" y="6858000"/>
            <a:ext cx="4099716"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6" name="Google Shape;76;p13"/>
          <p:cNvSpPr/>
          <p:nvPr>
            <p:ph idx="7" type="pic"/>
          </p:nvPr>
        </p:nvSpPr>
        <p:spPr>
          <a:xfrm>
            <a:off x="8172429" y="6858000"/>
            <a:ext cx="405563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77" name="Google Shape;77;p13"/>
          <p:cNvPicPr preferRelativeResize="0"/>
          <p:nvPr/>
        </p:nvPicPr>
        <p:blipFill>
          <a:blip r:embed="rId3">
            <a:alphaModFix/>
          </a:blip>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ortfolio Three">
  <p:cSld name="16_Portfolio Three">
    <p:spTree>
      <p:nvGrpSpPr>
        <p:cNvPr id="78" name="Shape 78"/>
        <p:cNvGrpSpPr/>
        <p:nvPr/>
      </p:nvGrpSpPr>
      <p:grpSpPr>
        <a:xfrm>
          <a:off x="0" y="0"/>
          <a:ext cx="0" cy="0"/>
          <a:chOff x="0" y="0"/>
          <a:chExt cx="0" cy="0"/>
        </a:xfrm>
      </p:grpSpPr>
      <p:sp>
        <p:nvSpPr>
          <p:cNvPr id="79" name="Google Shape;79;p14"/>
          <p:cNvSpPr/>
          <p:nvPr>
            <p:ph idx="2" type="pic"/>
          </p:nvPr>
        </p:nvSpPr>
        <p:spPr>
          <a:xfrm>
            <a:off x="12111670" y="0"/>
            <a:ext cx="406190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0" name="Google Shape;80;p14"/>
          <p:cNvSpPr/>
          <p:nvPr>
            <p:ph idx="3" type="pic"/>
          </p:nvPr>
        </p:nvSpPr>
        <p:spPr>
          <a:xfrm>
            <a:off x="16163813" y="0"/>
            <a:ext cx="4137530"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1" name="Google Shape;81;p14"/>
          <p:cNvSpPr/>
          <p:nvPr>
            <p:ph idx="4" type="pic"/>
          </p:nvPr>
        </p:nvSpPr>
        <p:spPr>
          <a:xfrm>
            <a:off x="20284102" y="0"/>
            <a:ext cx="409989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2" name="Google Shape;82;p14"/>
          <p:cNvSpPr/>
          <p:nvPr>
            <p:ph idx="5" type="pic"/>
          </p:nvPr>
        </p:nvSpPr>
        <p:spPr>
          <a:xfrm>
            <a:off x="12111670" y="6858000"/>
            <a:ext cx="4079152"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3" name="Google Shape;83;p14"/>
          <p:cNvSpPr/>
          <p:nvPr>
            <p:ph idx="6" type="pic"/>
          </p:nvPr>
        </p:nvSpPr>
        <p:spPr>
          <a:xfrm>
            <a:off x="16184378" y="6858000"/>
            <a:ext cx="4088916"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4" name="Google Shape;84;p14"/>
          <p:cNvSpPr/>
          <p:nvPr>
            <p:ph idx="7" type="pic"/>
          </p:nvPr>
        </p:nvSpPr>
        <p:spPr>
          <a:xfrm>
            <a:off x="20284102" y="6858000"/>
            <a:ext cx="409989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85" name="Google Shape;85;p14"/>
          <p:cNvPicPr preferRelativeResize="0"/>
          <p:nvPr/>
        </p:nvPicPr>
        <p:blipFill>
          <a:blip r:embed="rId2">
            <a:alphaModFix/>
          </a:blip>
          <a:stretch>
            <a:fillRect/>
          </a:stretch>
        </p:blipFill>
        <p:spPr>
          <a:xfrm>
            <a:off x="351350" y="416675"/>
            <a:ext cx="3240748" cy="76561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ortfolio Three 1">
  <p:cSld name="16_Portfolio Three_1">
    <p:spTree>
      <p:nvGrpSpPr>
        <p:cNvPr id="86" name="Shape 86"/>
        <p:cNvGrpSpPr/>
        <p:nvPr/>
      </p:nvGrpSpPr>
      <p:grpSpPr>
        <a:xfrm>
          <a:off x="0" y="0"/>
          <a:ext cx="0" cy="0"/>
          <a:chOff x="0" y="0"/>
          <a:chExt cx="0" cy="0"/>
        </a:xfrm>
      </p:grpSpPr>
      <p:pic>
        <p:nvPicPr>
          <p:cNvPr id="87" name="Google Shape;87;p15"/>
          <p:cNvPicPr preferRelativeResize="0"/>
          <p:nvPr/>
        </p:nvPicPr>
        <p:blipFill>
          <a:blip r:embed="rId2">
            <a:alphaModFix/>
          </a:blip>
          <a:stretch>
            <a:fillRect/>
          </a:stretch>
        </p:blipFill>
        <p:spPr>
          <a:xfrm>
            <a:off x="351350" y="416675"/>
            <a:ext cx="3240748" cy="765615"/>
          </a:xfrm>
          <a:prstGeom prst="rect">
            <a:avLst/>
          </a:prstGeom>
          <a:noFill/>
          <a:ln>
            <a:noFill/>
          </a:ln>
        </p:spPr>
      </p:pic>
      <p:pic>
        <p:nvPicPr>
          <p:cNvPr id="88" name="Google Shape;88;p15"/>
          <p:cNvPicPr preferRelativeResize="0"/>
          <p:nvPr/>
        </p:nvPicPr>
        <p:blipFill>
          <a:blip r:embed="rId3">
            <a:alphaModFix/>
          </a:blip>
          <a:stretch>
            <a:fillRect/>
          </a:stretch>
        </p:blipFill>
        <p:spPr>
          <a:xfrm>
            <a:off x="0" y="3"/>
            <a:ext cx="24384000" cy="13716000"/>
          </a:xfrm>
          <a:prstGeom prst="rect">
            <a:avLst/>
          </a:prstGeom>
          <a:noFill/>
          <a:ln>
            <a:noFill/>
          </a:ln>
        </p:spPr>
      </p:pic>
      <p:pic>
        <p:nvPicPr>
          <p:cNvPr id="89" name="Google Shape;89;p15"/>
          <p:cNvPicPr preferRelativeResize="0"/>
          <p:nvPr/>
        </p:nvPicPr>
        <p:blipFill>
          <a:blip r:embed="rId4">
            <a:alphaModFix/>
          </a:blip>
          <a:stretch>
            <a:fillRect/>
          </a:stretch>
        </p:blipFill>
        <p:spPr>
          <a:xfrm>
            <a:off x="19390475" y="672124"/>
            <a:ext cx="4258075" cy="10182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ogos">
  <p:cSld name="1_Logos">
    <p:spTree>
      <p:nvGrpSpPr>
        <p:cNvPr id="90" name="Shape 90"/>
        <p:cNvGrpSpPr/>
        <p:nvPr/>
      </p:nvGrpSpPr>
      <p:grpSpPr>
        <a:xfrm>
          <a:off x="0" y="0"/>
          <a:ext cx="0" cy="0"/>
          <a:chOff x="0" y="0"/>
          <a:chExt cx="0" cy="0"/>
        </a:xfrm>
      </p:grpSpPr>
      <p:sp>
        <p:nvSpPr>
          <p:cNvPr id="91" name="Google Shape;91;p16"/>
          <p:cNvSpPr/>
          <p:nvPr>
            <p:ph idx="2" type="pic"/>
          </p:nvPr>
        </p:nvSpPr>
        <p:spPr>
          <a:xfrm>
            <a:off x="1" y="-30477"/>
            <a:ext cx="6088054" cy="8869678"/>
          </a:xfrm>
          <a:prstGeom prst="rect">
            <a:avLst/>
          </a:prstGeom>
          <a:solidFill>
            <a:srgbClr val="F2F2F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92" name="Google Shape;92;p16"/>
          <p:cNvSpPr/>
          <p:nvPr>
            <p:ph idx="3" type="pic"/>
          </p:nvPr>
        </p:nvSpPr>
        <p:spPr>
          <a:xfrm>
            <a:off x="6088057" y="4876801"/>
            <a:ext cx="6088054" cy="8869678"/>
          </a:xfrm>
          <a:prstGeom prst="rect">
            <a:avLst/>
          </a:prstGeom>
          <a:solidFill>
            <a:srgbClr val="F2F2F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93" name="Google Shape;93;p16"/>
          <p:cNvSpPr/>
          <p:nvPr>
            <p:ph idx="4" type="pic"/>
          </p:nvPr>
        </p:nvSpPr>
        <p:spPr>
          <a:xfrm>
            <a:off x="12172935" y="-30477"/>
            <a:ext cx="6088054" cy="8869678"/>
          </a:xfrm>
          <a:prstGeom prst="rect">
            <a:avLst/>
          </a:prstGeom>
          <a:solidFill>
            <a:srgbClr val="F2F2F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94" name="Google Shape;94;p16"/>
          <p:cNvSpPr/>
          <p:nvPr>
            <p:ph idx="5" type="pic"/>
          </p:nvPr>
        </p:nvSpPr>
        <p:spPr>
          <a:xfrm>
            <a:off x="18260994" y="4838701"/>
            <a:ext cx="6110298" cy="8869678"/>
          </a:xfrm>
          <a:prstGeom prst="rect">
            <a:avLst/>
          </a:prstGeom>
          <a:solidFill>
            <a:srgbClr val="F2F2F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13" name="Shape 13"/>
        <p:cNvGrpSpPr/>
        <p:nvPr/>
      </p:nvGrpSpPr>
      <p:grpSpPr>
        <a:xfrm>
          <a:off x="0" y="0"/>
          <a:ext cx="0" cy="0"/>
          <a:chOff x="0" y="0"/>
          <a:chExt cx="0" cy="0"/>
        </a:xfrm>
      </p:grpSpPr>
      <p:sp>
        <p:nvSpPr>
          <p:cNvPr id="14" name="Google Shape;14;p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2"/>
              </a:buClr>
              <a:buSzPts val="7400"/>
              <a:buFont typeface="Open Sans"/>
              <a:buNone/>
              <a:defRPr b="0" i="0" sz="7400" u="none" cap="none" strike="noStrike">
                <a:solidFill>
                  <a:schemeClr val="dk2"/>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a:ea typeface="Open Sans"/>
                <a:cs typeface="Open Sans"/>
                <a:sym typeface="Open Sans"/>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descr="A picture containing indoor&#10;&#10;Description generated with high confidence" id="16" name="Google Shape;16;p3"/>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17" name="Google Shape;17;p3"/>
          <p:cNvPicPr preferRelativeResize="0"/>
          <p:nvPr/>
        </p:nvPicPr>
        <p:blipFill>
          <a:blip r:embed="rId3">
            <a:alphaModFix/>
          </a:blip>
          <a:stretch>
            <a:fillRect/>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icture at Left">
  <p:cSld name="Slide with Picture at Left">
    <p:spTree>
      <p:nvGrpSpPr>
        <p:cNvPr id="18" name="Shape 18"/>
        <p:cNvGrpSpPr/>
        <p:nvPr/>
      </p:nvGrpSpPr>
      <p:grpSpPr>
        <a:xfrm>
          <a:off x="0" y="0"/>
          <a:ext cx="0" cy="0"/>
          <a:chOff x="0" y="0"/>
          <a:chExt cx="0" cy="0"/>
        </a:xfrm>
      </p:grpSpPr>
      <p:sp>
        <p:nvSpPr>
          <p:cNvPr id="19" name="Google Shape;19;p4"/>
          <p:cNvSpPr txBox="1"/>
          <p:nvPr>
            <p:ph type="title"/>
          </p:nvPr>
        </p:nvSpPr>
        <p:spPr>
          <a:xfrm>
            <a:off x="13652400" y="1383778"/>
            <a:ext cx="9055200" cy="1163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7400"/>
              <a:buFont typeface="Open Sans"/>
              <a:buNone/>
              <a:defRPr b="0" i="0" sz="7400" u="none" cap="none" strike="noStrike">
                <a:solidFill>
                  <a:schemeClr val="dk2"/>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4"/>
          <p:cNvSpPr txBox="1"/>
          <p:nvPr>
            <p:ph idx="1" type="body"/>
          </p:nvPr>
        </p:nvSpPr>
        <p:spPr>
          <a:xfrm>
            <a:off x="13879475" y="4065976"/>
            <a:ext cx="9055200" cy="59859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a:ea typeface="Open Sans"/>
                <a:cs typeface="Open Sans"/>
                <a:sym typeface="Open Sans"/>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descr="A picture containing indoor&#10;&#10;Description generated with high confidence" id="21" name="Google Shape;21;p4"/>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22" name="Google Shape;22;p4"/>
          <p:cNvPicPr preferRelativeResize="0"/>
          <p:nvPr/>
        </p:nvPicPr>
        <p:blipFill>
          <a:blip r:embed="rId3">
            <a:alphaModFix/>
          </a:blip>
          <a:stretch>
            <a:fillRect/>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icture at Right">
  <p:cSld name="Slide with Picture at Right">
    <p:spTree>
      <p:nvGrpSpPr>
        <p:cNvPr id="23" name="Shape 23"/>
        <p:cNvGrpSpPr/>
        <p:nvPr/>
      </p:nvGrpSpPr>
      <p:grpSpPr>
        <a:xfrm>
          <a:off x="0" y="0"/>
          <a:ext cx="0" cy="0"/>
          <a:chOff x="0" y="0"/>
          <a:chExt cx="0" cy="0"/>
        </a:xfrm>
      </p:grpSpPr>
      <p:sp>
        <p:nvSpPr>
          <p:cNvPr id="24" name="Google Shape;24;p5"/>
          <p:cNvSpPr txBox="1"/>
          <p:nvPr>
            <p:ph type="title"/>
          </p:nvPr>
        </p:nvSpPr>
        <p:spPr>
          <a:xfrm>
            <a:off x="1676400" y="663804"/>
            <a:ext cx="9055100" cy="23004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7400"/>
              <a:buFont typeface="Open Sans"/>
              <a:buNone/>
              <a:defRPr b="0" i="0" sz="7400" u="none" cap="none" strike="noStrike">
                <a:solidFill>
                  <a:schemeClr val="dk2"/>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5"/>
          <p:cNvSpPr txBox="1"/>
          <p:nvPr>
            <p:ph idx="1" type="body"/>
          </p:nvPr>
        </p:nvSpPr>
        <p:spPr>
          <a:xfrm>
            <a:off x="1676400" y="3286425"/>
            <a:ext cx="9055100" cy="444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a:ea typeface="Open Sans"/>
                <a:cs typeface="Open Sans"/>
                <a:sym typeface="Open Sans"/>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descr="A picture containing indoor&#10;&#10;Description generated with high confidence" id="26" name="Google Shape;26;p5"/>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27" name="Google Shape;27;p5"/>
          <p:cNvPicPr preferRelativeResize="0"/>
          <p:nvPr/>
        </p:nvPicPr>
        <p:blipFill>
          <a:blip r:embed="rId3">
            <a:alphaModFix/>
          </a:blip>
          <a:stretch>
            <a:fillRect/>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pic>
        <p:nvPicPr>
          <p:cNvPr descr="A picture containing indoor&#10;&#10;Description generated with high confidence" id="29" name="Google Shape;29;p6"/>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30" name="Google Shape;30;p6"/>
          <p:cNvPicPr preferRelativeResize="0"/>
          <p:nvPr/>
        </p:nvPicPr>
        <p:blipFill>
          <a:blip r:embed="rId3">
            <a:alphaModFix/>
          </a:blip>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_mockup">
  <p:cSld name="Screen_mockup">
    <p:spTree>
      <p:nvGrpSpPr>
        <p:cNvPr id="31" name="Shape 31"/>
        <p:cNvGrpSpPr/>
        <p:nvPr/>
      </p:nvGrpSpPr>
      <p:grpSpPr>
        <a:xfrm>
          <a:off x="0" y="0"/>
          <a:ext cx="0" cy="0"/>
          <a:chOff x="0" y="0"/>
          <a:chExt cx="0" cy="0"/>
        </a:xfrm>
      </p:grpSpPr>
      <p:sp>
        <p:nvSpPr>
          <p:cNvPr id="32" name="Google Shape;32;p7"/>
          <p:cNvSpPr/>
          <p:nvPr>
            <p:ph idx="2" type="pic"/>
          </p:nvPr>
        </p:nvSpPr>
        <p:spPr>
          <a:xfrm>
            <a:off x="-2168524" y="4655613"/>
            <a:ext cx="9974788" cy="563985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33" name="Google Shape;33;p7"/>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34" name="Google Shape;34;p7"/>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pic>
        <p:nvPicPr>
          <p:cNvPr id="35" name="Google Shape;35;p7"/>
          <p:cNvPicPr preferRelativeResize="0"/>
          <p:nvPr/>
        </p:nvPicPr>
        <p:blipFill>
          <a:blip r:embed="rId2">
            <a:alphaModFix/>
          </a:blip>
          <a:stretch>
            <a:fillRect/>
          </a:stretch>
        </p:blipFill>
        <p:spPr>
          <a:xfrm>
            <a:off x="20649750" y="416675"/>
            <a:ext cx="3240748" cy="765615"/>
          </a:xfrm>
          <a:prstGeom prst="rect">
            <a:avLst/>
          </a:prstGeom>
          <a:noFill/>
          <a:ln>
            <a:noFill/>
          </a:ln>
        </p:spPr>
      </p:pic>
      <p:pic>
        <p:nvPicPr>
          <p:cNvPr descr="A picture containing indoor&#10;&#10;Description generated with high confidence" id="36" name="Google Shape;36;p7"/>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
                                        </p:tgtEl>
                                        <p:attrNameLst>
                                          <p:attrName>style.visibility</p:attrName>
                                        </p:attrNameLst>
                                      </p:cBhvr>
                                      <p:to>
                                        <p:strVal val="visible"/>
                                      </p:to>
                                    </p:set>
                                    <p:animEffect filter="fade" transition="in">
                                      <p:cBhvr>
                                        <p:cTn dur="500"/>
                                        <p:tgtEl>
                                          <p:spTgt spid="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d_mockup">
  <p:cSld name="Pad_mockup">
    <p:spTree>
      <p:nvGrpSpPr>
        <p:cNvPr id="37" name="Shape 37"/>
        <p:cNvGrpSpPr/>
        <p:nvPr/>
      </p:nvGrpSpPr>
      <p:grpSpPr>
        <a:xfrm>
          <a:off x="0" y="0"/>
          <a:ext cx="0" cy="0"/>
          <a:chOff x="0" y="0"/>
          <a:chExt cx="0" cy="0"/>
        </a:xfrm>
      </p:grpSpPr>
      <p:sp>
        <p:nvSpPr>
          <p:cNvPr id="38" name="Google Shape;38;p8"/>
          <p:cNvSpPr/>
          <p:nvPr>
            <p:ph idx="2" type="pic"/>
          </p:nvPr>
        </p:nvSpPr>
        <p:spPr>
          <a:xfrm>
            <a:off x="16203694" y="5018342"/>
            <a:ext cx="4760378" cy="6423612"/>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39" name="Google Shape;39;p8"/>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40" name="Google Shape;40;p8"/>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sp>
        <p:nvSpPr>
          <p:cNvPr id="41" name="Google Shape;41;p8"/>
          <p:cNvSpPr/>
          <p:nvPr>
            <p:ph idx="3" type="pic"/>
          </p:nvPr>
        </p:nvSpPr>
        <p:spPr>
          <a:xfrm>
            <a:off x="12565321" y="4786860"/>
            <a:ext cx="4760378" cy="6423612"/>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42" name="Google Shape;42;p8"/>
          <p:cNvPicPr preferRelativeResize="0"/>
          <p:nvPr/>
        </p:nvPicPr>
        <p:blipFill>
          <a:blip r:embed="rId2">
            <a:alphaModFix/>
          </a:blip>
          <a:stretch>
            <a:fillRect/>
          </a:stretch>
        </p:blipFill>
        <p:spPr>
          <a:xfrm>
            <a:off x="20649750" y="416675"/>
            <a:ext cx="3240748" cy="765615"/>
          </a:xfrm>
          <a:prstGeom prst="rect">
            <a:avLst/>
          </a:prstGeom>
          <a:noFill/>
          <a:ln>
            <a:noFill/>
          </a:ln>
        </p:spPr>
      </p:pic>
      <p:pic>
        <p:nvPicPr>
          <p:cNvPr descr="A picture containing indoor&#10;&#10;Description generated with high confidence" id="43" name="Google Shape;43;p8"/>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
                                        </p:tgtEl>
                                        <p:attrNameLst>
                                          <p:attrName>style.visibility</p:attrName>
                                        </p:attrNameLst>
                                      </p:cBhvr>
                                      <p:to>
                                        <p:strVal val="visible"/>
                                      </p:to>
                                    </p:set>
                                    <p:animEffect filter="fade" transition="in">
                                      <p:cBhvr>
                                        <p:cTn dur="500"/>
                                        <p:tgtEl>
                                          <p:spTgt spid="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
                                        </p:tgtEl>
                                        <p:attrNameLst>
                                          <p:attrName>style.visibility</p:attrName>
                                        </p:attrNameLst>
                                      </p:cBhvr>
                                      <p:to>
                                        <p:strVal val="visible"/>
                                      </p:to>
                                    </p:set>
                                    <p:animEffect filter="fade" transition="in">
                                      <p:cBhvr>
                                        <p:cTn dur="500"/>
                                        <p:tgtEl>
                                          <p:spTgt spid="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d_Phone_Mockup">
  <p:cSld name="Pad_Phone_Mockup">
    <p:spTree>
      <p:nvGrpSpPr>
        <p:cNvPr id="44" name="Shape 44"/>
        <p:cNvGrpSpPr/>
        <p:nvPr/>
      </p:nvGrpSpPr>
      <p:grpSpPr>
        <a:xfrm>
          <a:off x="0" y="0"/>
          <a:ext cx="0" cy="0"/>
          <a:chOff x="0" y="0"/>
          <a:chExt cx="0" cy="0"/>
        </a:xfrm>
      </p:grpSpPr>
      <p:sp>
        <p:nvSpPr>
          <p:cNvPr id="45" name="Google Shape;45;p9"/>
          <p:cNvSpPr/>
          <p:nvPr>
            <p:ph idx="2" type="pic"/>
          </p:nvPr>
        </p:nvSpPr>
        <p:spPr>
          <a:xfrm>
            <a:off x="-677331" y="5659307"/>
            <a:ext cx="8348134" cy="574679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6" name="Google Shape;46;p9"/>
          <p:cNvSpPr/>
          <p:nvPr>
            <p:ph idx="3" type="pic"/>
          </p:nvPr>
        </p:nvSpPr>
        <p:spPr>
          <a:xfrm>
            <a:off x="6671734" y="8476078"/>
            <a:ext cx="2082800" cy="389522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47" name="Google Shape;47;p9"/>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48" name="Google Shape;48;p9"/>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pic>
        <p:nvPicPr>
          <p:cNvPr id="49" name="Google Shape;49;p9"/>
          <p:cNvPicPr preferRelativeResize="0"/>
          <p:nvPr/>
        </p:nvPicPr>
        <p:blipFill>
          <a:blip r:embed="rId2">
            <a:alphaModFix/>
          </a:blip>
          <a:stretch>
            <a:fillRect/>
          </a:stretch>
        </p:blipFill>
        <p:spPr>
          <a:xfrm>
            <a:off x="20649750" y="416675"/>
            <a:ext cx="3240748" cy="765615"/>
          </a:xfrm>
          <a:prstGeom prst="rect">
            <a:avLst/>
          </a:prstGeom>
          <a:noFill/>
          <a:ln>
            <a:noFill/>
          </a:ln>
        </p:spPr>
      </p:pic>
      <p:pic>
        <p:nvPicPr>
          <p:cNvPr descr="A picture containing indoor&#10;&#10;Description generated with high confidence" id="50" name="Google Shape;50;p9"/>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
                                        </p:tgtEl>
                                        <p:attrNameLst>
                                          <p:attrName>style.visibility</p:attrName>
                                        </p:attrNameLst>
                                      </p:cBhvr>
                                      <p:to>
                                        <p:strVal val="visible"/>
                                      </p:to>
                                    </p:set>
                                    <p:animEffect filter="fade" transition="in">
                                      <p:cBhvr>
                                        <p:cTn dur="500"/>
                                        <p:tgtEl>
                                          <p:spTgt spid="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500"/>
                                        <p:tgtEl>
                                          <p:spTgt spid="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ptop,Tablet,Phone_mockup">
  <p:cSld name="Laptop,Tablet,Phone_mockup">
    <p:spTree>
      <p:nvGrpSpPr>
        <p:cNvPr id="51" name="Shape 51"/>
        <p:cNvGrpSpPr/>
        <p:nvPr/>
      </p:nvGrpSpPr>
      <p:grpSpPr>
        <a:xfrm>
          <a:off x="0" y="0"/>
          <a:ext cx="0" cy="0"/>
          <a:chOff x="0" y="0"/>
          <a:chExt cx="0" cy="0"/>
        </a:xfrm>
      </p:grpSpPr>
      <p:sp>
        <p:nvSpPr>
          <p:cNvPr id="52" name="Google Shape;52;p10"/>
          <p:cNvSpPr/>
          <p:nvPr>
            <p:ph idx="2" type="pic"/>
          </p:nvPr>
        </p:nvSpPr>
        <p:spPr>
          <a:xfrm>
            <a:off x="2670882" y="5475772"/>
            <a:ext cx="7381700" cy="431480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3" name="Google Shape;53;p10"/>
          <p:cNvSpPr/>
          <p:nvPr>
            <p:ph idx="3" type="pic"/>
          </p:nvPr>
        </p:nvSpPr>
        <p:spPr>
          <a:xfrm>
            <a:off x="8416002" y="6875560"/>
            <a:ext cx="5322912" cy="362434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54" name="Google Shape;54;p10"/>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55" name="Google Shape;55;p10"/>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sp>
        <p:nvSpPr>
          <p:cNvPr id="56" name="Google Shape;56;p10"/>
          <p:cNvSpPr/>
          <p:nvPr>
            <p:ph idx="4" type="pic"/>
          </p:nvPr>
        </p:nvSpPr>
        <p:spPr>
          <a:xfrm>
            <a:off x="7016815" y="8462352"/>
            <a:ext cx="1396542" cy="2618096"/>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57" name="Google Shape;57;p10"/>
          <p:cNvPicPr preferRelativeResize="0"/>
          <p:nvPr/>
        </p:nvPicPr>
        <p:blipFill>
          <a:blip r:embed="rId2">
            <a:alphaModFix/>
          </a:blip>
          <a:stretch>
            <a:fillRect/>
          </a:stretch>
        </p:blipFill>
        <p:spPr>
          <a:xfrm>
            <a:off x="20649750" y="416675"/>
            <a:ext cx="3240748" cy="765615"/>
          </a:xfrm>
          <a:prstGeom prst="rect">
            <a:avLst/>
          </a:prstGeom>
          <a:noFill/>
          <a:ln>
            <a:noFill/>
          </a:ln>
        </p:spPr>
      </p:pic>
      <p:pic>
        <p:nvPicPr>
          <p:cNvPr descr="A picture containing indoor&#10;&#10;Description generated with high confidence" id="58" name="Google Shape;58;p10"/>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500"/>
                                        <p:tgtEl>
                                          <p:spTgt spid="5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pic>
        <p:nvPicPr>
          <p:cNvPr id="101" name="Google Shape;101;p17"/>
          <p:cNvPicPr preferRelativeResize="0"/>
          <p:nvPr/>
        </p:nvPicPr>
        <p:blipFill>
          <a:blip r:embed="rId3">
            <a:alphaModFix/>
          </a:blip>
          <a:stretch>
            <a:fillRect/>
          </a:stretch>
        </p:blipFill>
        <p:spPr>
          <a:xfrm>
            <a:off x="0" y="25"/>
            <a:ext cx="24384000" cy="13716000"/>
          </a:xfrm>
          <a:prstGeom prst="rect">
            <a:avLst/>
          </a:prstGeom>
          <a:noFill/>
          <a:ln>
            <a:noFill/>
          </a:ln>
        </p:spPr>
      </p:pic>
      <p:sp>
        <p:nvSpPr>
          <p:cNvPr id="102" name="Google Shape;102;p17"/>
          <p:cNvSpPr txBox="1"/>
          <p:nvPr/>
        </p:nvSpPr>
        <p:spPr>
          <a:xfrm>
            <a:off x="1353981" y="10933616"/>
            <a:ext cx="103239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5400" u="none" cap="none" strike="noStrike">
                <a:solidFill>
                  <a:schemeClr val="lt1"/>
                </a:solidFill>
                <a:latin typeface="Poppins"/>
                <a:ea typeface="Poppins"/>
                <a:cs typeface="Poppins"/>
                <a:sym typeface="Poppins"/>
              </a:rPr>
              <a:t>Presented By:</a:t>
            </a:r>
            <a:r>
              <a:rPr lang="en-US" sz="5400">
                <a:solidFill>
                  <a:schemeClr val="lt1"/>
                </a:solidFill>
                <a:latin typeface="Poppins"/>
                <a:ea typeface="Poppins"/>
                <a:cs typeface="Poppins"/>
                <a:sym typeface="Poppins"/>
              </a:rPr>
              <a:t> Mohana sai kumar reddy B</a:t>
            </a:r>
            <a:endParaRPr/>
          </a:p>
        </p:txBody>
      </p:sp>
      <p:sp>
        <p:nvSpPr>
          <p:cNvPr id="103" name="Google Shape;103;p17"/>
          <p:cNvSpPr txBox="1"/>
          <p:nvPr/>
        </p:nvSpPr>
        <p:spPr>
          <a:xfrm>
            <a:off x="907921" y="3827286"/>
            <a:ext cx="10838100" cy="3666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8000">
                <a:solidFill>
                  <a:schemeClr val="lt1"/>
                </a:solidFill>
                <a:latin typeface="Poppins"/>
                <a:ea typeface="Poppins"/>
                <a:cs typeface="Poppins"/>
                <a:sym typeface="Poppins"/>
              </a:rPr>
              <a:t>GIT-CHECK OUT</a:t>
            </a:r>
            <a:endParaRPr b="0" i="0" sz="8000" u="none" cap="none" strike="noStrike">
              <a:solidFill>
                <a:schemeClr val="lt1"/>
              </a:solidFill>
              <a:latin typeface="Poppins"/>
              <a:ea typeface="Poppins"/>
              <a:cs typeface="Poppins"/>
              <a:sym typeface="Poppins"/>
            </a:endParaRPr>
          </a:p>
        </p:txBody>
      </p:sp>
      <p:pic>
        <p:nvPicPr>
          <p:cNvPr id="104" name="Google Shape;104;p17"/>
          <p:cNvPicPr preferRelativeResize="0"/>
          <p:nvPr/>
        </p:nvPicPr>
        <p:blipFill>
          <a:blip r:embed="rId4">
            <a:alphaModFix/>
          </a:blip>
          <a:stretch>
            <a:fillRect/>
          </a:stretch>
        </p:blipFill>
        <p:spPr>
          <a:xfrm>
            <a:off x="907925" y="800099"/>
            <a:ext cx="4581650" cy="109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6"/>
          <p:cNvPicPr preferRelativeResize="0"/>
          <p:nvPr/>
        </p:nvPicPr>
        <p:blipFill>
          <a:blip r:embed="rId3">
            <a:alphaModFix/>
          </a:blip>
          <a:stretch>
            <a:fillRect/>
          </a:stretch>
        </p:blipFill>
        <p:spPr>
          <a:xfrm>
            <a:off x="20649750" y="416675"/>
            <a:ext cx="3240748" cy="765615"/>
          </a:xfrm>
          <a:prstGeom prst="rect">
            <a:avLst/>
          </a:prstGeom>
          <a:noFill/>
          <a:ln>
            <a:noFill/>
          </a:ln>
        </p:spPr>
      </p:pic>
      <p:pic>
        <p:nvPicPr>
          <p:cNvPr id="166" name="Google Shape;166;p26"/>
          <p:cNvPicPr preferRelativeResize="0"/>
          <p:nvPr/>
        </p:nvPicPr>
        <p:blipFill>
          <a:blip r:embed="rId4">
            <a:alphaModFix/>
          </a:blip>
          <a:stretch>
            <a:fillRect/>
          </a:stretch>
        </p:blipFill>
        <p:spPr>
          <a:xfrm>
            <a:off x="710525" y="1550950"/>
            <a:ext cx="21997074" cy="11022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20649750" y="416675"/>
            <a:ext cx="3240748" cy="765615"/>
          </a:xfrm>
          <a:prstGeom prst="rect">
            <a:avLst/>
          </a:prstGeom>
          <a:noFill/>
          <a:ln>
            <a:noFill/>
          </a:ln>
        </p:spPr>
      </p:pic>
      <p:pic>
        <p:nvPicPr>
          <p:cNvPr id="172" name="Google Shape;172;p27"/>
          <p:cNvPicPr preferRelativeResize="0"/>
          <p:nvPr/>
        </p:nvPicPr>
        <p:blipFill>
          <a:blip r:embed="rId4">
            <a:alphaModFix/>
          </a:blip>
          <a:stretch>
            <a:fillRect/>
          </a:stretch>
        </p:blipFill>
        <p:spPr>
          <a:xfrm>
            <a:off x="1410725" y="1331525"/>
            <a:ext cx="21789077" cy="1105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8"/>
          <p:cNvPicPr preferRelativeResize="0"/>
          <p:nvPr/>
        </p:nvPicPr>
        <p:blipFill>
          <a:blip r:embed="rId3">
            <a:alphaModFix/>
          </a:blip>
          <a:stretch>
            <a:fillRect/>
          </a:stretch>
        </p:blipFill>
        <p:spPr>
          <a:xfrm>
            <a:off x="20649750" y="416675"/>
            <a:ext cx="3240748" cy="765615"/>
          </a:xfrm>
          <a:prstGeom prst="rect">
            <a:avLst/>
          </a:prstGeom>
          <a:noFill/>
          <a:ln>
            <a:noFill/>
          </a:ln>
        </p:spPr>
      </p:pic>
      <p:pic>
        <p:nvPicPr>
          <p:cNvPr id="178" name="Google Shape;178;p28"/>
          <p:cNvPicPr preferRelativeResize="0"/>
          <p:nvPr/>
        </p:nvPicPr>
        <p:blipFill>
          <a:blip r:embed="rId4">
            <a:alphaModFix/>
          </a:blip>
          <a:stretch>
            <a:fillRect/>
          </a:stretch>
        </p:blipFill>
        <p:spPr>
          <a:xfrm>
            <a:off x="1676400" y="1182300"/>
            <a:ext cx="21502824" cy="11052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9"/>
          <p:cNvPicPr preferRelativeResize="0"/>
          <p:nvPr/>
        </p:nvPicPr>
        <p:blipFill>
          <a:blip r:embed="rId3">
            <a:alphaModFix/>
          </a:blip>
          <a:stretch>
            <a:fillRect/>
          </a:stretch>
        </p:blipFill>
        <p:spPr>
          <a:xfrm>
            <a:off x="20649750" y="416675"/>
            <a:ext cx="3240748" cy="765615"/>
          </a:xfrm>
          <a:prstGeom prst="rect">
            <a:avLst/>
          </a:prstGeom>
          <a:noFill/>
          <a:ln>
            <a:noFill/>
          </a:ln>
        </p:spPr>
      </p:pic>
      <p:pic>
        <p:nvPicPr>
          <p:cNvPr id="184" name="Google Shape;184;p29"/>
          <p:cNvPicPr preferRelativeResize="0"/>
          <p:nvPr/>
        </p:nvPicPr>
        <p:blipFill>
          <a:blip r:embed="rId4">
            <a:alphaModFix/>
          </a:blip>
          <a:stretch>
            <a:fillRect/>
          </a:stretch>
        </p:blipFill>
        <p:spPr>
          <a:xfrm>
            <a:off x="2870875" y="2286000"/>
            <a:ext cx="18492725" cy="8371701"/>
          </a:xfrm>
          <a:prstGeom prst="rect">
            <a:avLst/>
          </a:prstGeom>
          <a:noFill/>
          <a:ln>
            <a:noFill/>
          </a:ln>
        </p:spPr>
      </p:pic>
      <p:sp>
        <p:nvSpPr>
          <p:cNvPr id="185" name="Google Shape;185;p29"/>
          <p:cNvSpPr txBox="1"/>
          <p:nvPr/>
        </p:nvSpPr>
        <p:spPr>
          <a:xfrm>
            <a:off x="2564025" y="10935750"/>
            <a:ext cx="17793600" cy="16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This is of Master branch </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0"/>
          <p:cNvPicPr preferRelativeResize="0"/>
          <p:nvPr/>
        </p:nvPicPr>
        <p:blipFill>
          <a:blip r:embed="rId3">
            <a:alphaModFix/>
          </a:blip>
          <a:stretch>
            <a:fillRect/>
          </a:stretch>
        </p:blipFill>
        <p:spPr>
          <a:xfrm>
            <a:off x="20649750" y="416675"/>
            <a:ext cx="3240748" cy="765615"/>
          </a:xfrm>
          <a:prstGeom prst="rect">
            <a:avLst/>
          </a:prstGeom>
          <a:noFill/>
          <a:ln>
            <a:noFill/>
          </a:ln>
        </p:spPr>
      </p:pic>
      <p:sp>
        <p:nvSpPr>
          <p:cNvPr id="191" name="Google Shape;191;p30"/>
          <p:cNvSpPr txBox="1"/>
          <p:nvPr/>
        </p:nvSpPr>
        <p:spPr>
          <a:xfrm>
            <a:off x="3985050" y="11807075"/>
            <a:ext cx="163725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This is of test branch </a:t>
            </a:r>
            <a:endParaRPr sz="4800"/>
          </a:p>
        </p:txBody>
      </p:sp>
      <p:pic>
        <p:nvPicPr>
          <p:cNvPr id="192" name="Google Shape;192;p30"/>
          <p:cNvPicPr preferRelativeResize="0"/>
          <p:nvPr/>
        </p:nvPicPr>
        <p:blipFill>
          <a:blip r:embed="rId4">
            <a:alphaModFix/>
          </a:blip>
          <a:stretch>
            <a:fillRect/>
          </a:stretch>
        </p:blipFill>
        <p:spPr>
          <a:xfrm>
            <a:off x="3048000" y="1326300"/>
            <a:ext cx="18288000" cy="10287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20649750" y="416675"/>
            <a:ext cx="3240748" cy="765615"/>
          </a:xfrm>
          <a:prstGeom prst="rect">
            <a:avLst/>
          </a:prstGeom>
          <a:noFill/>
          <a:ln>
            <a:noFill/>
          </a:ln>
        </p:spPr>
      </p:pic>
      <p:sp>
        <p:nvSpPr>
          <p:cNvPr id="198" name="Google Shape;198;p31"/>
          <p:cNvSpPr txBox="1"/>
          <p:nvPr/>
        </p:nvSpPr>
        <p:spPr>
          <a:xfrm>
            <a:off x="525150" y="988550"/>
            <a:ext cx="23230800" cy="115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4800"/>
              <a:t>Overview of Principles done in the PPT:</a:t>
            </a:r>
            <a:endParaRPr sz="4800"/>
          </a:p>
          <a:p>
            <a:pPr indent="-533400" lvl="0" marL="457200" rtl="0" algn="l">
              <a:lnSpc>
                <a:spcPct val="120000"/>
              </a:lnSpc>
              <a:spcBef>
                <a:spcPts val="0"/>
              </a:spcBef>
              <a:spcAft>
                <a:spcPts val="0"/>
              </a:spcAft>
              <a:buClr>
                <a:schemeClr val="dk2"/>
              </a:buClr>
              <a:buSzPts val="4800"/>
              <a:buChar char="●"/>
            </a:pPr>
            <a:r>
              <a:rPr lang="en-US" sz="4800">
                <a:solidFill>
                  <a:schemeClr val="dk2"/>
                </a:solidFill>
              </a:rPr>
              <a:t>A branch is just a pointer to 1 specific commit,and a commit is a snapshot of your repository at a certain point in time</a:t>
            </a:r>
            <a:endParaRPr sz="4800">
              <a:solidFill>
                <a:schemeClr val="dk2"/>
              </a:solidFill>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rPr>
              <a:t>The branch pointer moves along with each new commit you make</a:t>
            </a:r>
            <a:endParaRPr sz="4800">
              <a:solidFill>
                <a:schemeClr val="dk2"/>
              </a:solidFill>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rPr>
              <a:t>if you want to make changes on a branch that you don't currently have checked out, you first need to checkout the branch.</a:t>
            </a:r>
            <a:endParaRPr sz="4800">
              <a:solidFill>
                <a:schemeClr val="dk2"/>
              </a:solidFill>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rPr>
              <a:t>Checking out a branch will update your repository files to match the snapshot of whichever commit the branch points to.</a:t>
            </a:r>
            <a:endParaRPr sz="4800">
              <a:solidFill>
                <a:schemeClr val="dk2"/>
              </a:solidFill>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rPr>
              <a:t>From here, the branch pointer will follow each new commit that you make on the branch.</a:t>
            </a:r>
            <a:endParaRPr sz="4800">
              <a:solidFill>
                <a:schemeClr val="dk2"/>
              </a:solidFill>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rPr>
              <a:t>It is also possible to directly checkout a commit which will update your repositories</a:t>
            </a:r>
            <a:endParaRPr sz="4800">
              <a:solidFill>
                <a:schemeClr val="dk2"/>
              </a:solidFill>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rPr>
              <a:t>Git checkout is great for getting to work with branches, it is also useful for reviewing old commits since it switches the version of your repository to this older snapshot</a:t>
            </a:r>
            <a:endParaRPr sz="4800">
              <a:solidFill>
                <a:schemeClr val="dk2"/>
              </a:solidFill>
            </a:endParaRPr>
          </a:p>
          <a:p>
            <a:pPr indent="0" lvl="0" marL="457200" rtl="0" algn="l">
              <a:lnSpc>
                <a:spcPct val="120000"/>
              </a:lnSpc>
              <a:spcBef>
                <a:spcPts val="0"/>
              </a:spcBef>
              <a:spcAft>
                <a:spcPts val="0"/>
              </a:spcAft>
              <a:buNone/>
            </a:pPr>
            <a:r>
              <a:t/>
            </a:r>
            <a:endParaRPr sz="4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2"/>
          <p:cNvPicPr preferRelativeResize="0"/>
          <p:nvPr/>
        </p:nvPicPr>
        <p:blipFill>
          <a:blip r:embed="rId3">
            <a:alphaModFix/>
          </a:blip>
          <a:stretch>
            <a:fillRect/>
          </a:stretch>
        </p:blipFill>
        <p:spPr>
          <a:xfrm>
            <a:off x="20649750" y="416675"/>
            <a:ext cx="3240748" cy="765615"/>
          </a:xfrm>
          <a:prstGeom prst="rect">
            <a:avLst/>
          </a:prstGeom>
          <a:noFill/>
          <a:ln>
            <a:noFill/>
          </a:ln>
        </p:spPr>
      </p:pic>
      <p:sp>
        <p:nvSpPr>
          <p:cNvPr id="204" name="Google Shape;204;p32"/>
          <p:cNvSpPr txBox="1"/>
          <p:nvPr/>
        </p:nvSpPr>
        <p:spPr>
          <a:xfrm>
            <a:off x="525150" y="1266575"/>
            <a:ext cx="23230800" cy="11306400"/>
          </a:xfrm>
          <a:prstGeom prst="rect">
            <a:avLst/>
          </a:prstGeom>
          <a:noFill/>
          <a:ln>
            <a:noFill/>
          </a:ln>
        </p:spPr>
        <p:txBody>
          <a:bodyPr anchorCtr="0" anchor="t" bIns="91425" lIns="91425" spcFirstLastPara="1" rIns="91425" wrap="square" tIns="91425">
            <a:noAutofit/>
          </a:bodyPr>
          <a:lstStyle/>
          <a:p>
            <a:pPr indent="0" lvl="0" marL="457200" rtl="0" algn="l">
              <a:lnSpc>
                <a:spcPct val="120000"/>
              </a:lnSpc>
              <a:spcBef>
                <a:spcPts val="0"/>
              </a:spcBef>
              <a:spcAft>
                <a:spcPts val="0"/>
              </a:spcAft>
              <a:buNone/>
            </a:pPr>
            <a:r>
              <a:rPr lang="en-US" sz="4800">
                <a:solidFill>
                  <a:schemeClr val="dk2"/>
                </a:solidFill>
              </a:rPr>
              <a:t>Link for Github where the files were pushed :</a:t>
            </a:r>
            <a:endParaRPr sz="4800">
              <a:solidFill>
                <a:schemeClr val="dk2"/>
              </a:solidFill>
            </a:endParaRPr>
          </a:p>
          <a:p>
            <a:pPr indent="457200" lvl="0" marL="4114800" rtl="0" algn="l">
              <a:lnSpc>
                <a:spcPct val="120000"/>
              </a:lnSpc>
              <a:spcBef>
                <a:spcPts val="0"/>
              </a:spcBef>
              <a:spcAft>
                <a:spcPts val="0"/>
              </a:spcAft>
              <a:buNone/>
            </a:pPr>
            <a:r>
              <a:rPr lang="en-US" sz="4800">
                <a:solidFill>
                  <a:schemeClr val="dk2"/>
                </a:solidFill>
              </a:rPr>
              <a:t>https://github.com/mohana-sai/GitAssignment</a:t>
            </a:r>
            <a:endParaRPr sz="4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nvSpPr>
        <p:spPr>
          <a:xfrm>
            <a:off x="6493878" y="4436022"/>
            <a:ext cx="11396100" cy="33978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13800"/>
              <a:buFont typeface="Arial"/>
              <a:buNone/>
            </a:pPr>
            <a:r>
              <a:rPr b="0" i="0" lang="en-US" sz="13800" u="none" cap="none" strike="noStrike">
                <a:solidFill>
                  <a:schemeClr val="lt1"/>
                </a:solidFill>
                <a:latin typeface="Poppins"/>
                <a:ea typeface="Poppins"/>
                <a:cs typeface="Poppins"/>
                <a:sym typeface="Poppins"/>
              </a:rPr>
              <a:t>Thank You !</a:t>
            </a:r>
            <a:endParaRPr b="0" i="0" sz="2000" u="none" cap="none" strike="noStrike">
              <a:solidFill>
                <a:srgbClr val="000000"/>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nvSpPr>
        <p:spPr>
          <a:xfrm>
            <a:off x="977875" y="1066350"/>
            <a:ext cx="22891200" cy="1425000"/>
          </a:xfrm>
          <a:prstGeom prst="rect">
            <a:avLst/>
          </a:prstGeom>
          <a:noFill/>
          <a:ln>
            <a:noFill/>
          </a:ln>
        </p:spPr>
        <p:txBody>
          <a:bodyPr anchorCtr="0" anchor="t" bIns="91400" lIns="182850" spcFirstLastPara="1" rIns="182850" wrap="square" tIns="91400">
            <a:noAutofit/>
          </a:bodyPr>
          <a:lstStyle/>
          <a:p>
            <a:pPr indent="0" lvl="0" marL="0" marR="0" rtl="0" algn="l">
              <a:lnSpc>
                <a:spcPct val="100000"/>
              </a:lnSpc>
              <a:spcBef>
                <a:spcPts val="0"/>
              </a:spcBef>
              <a:spcAft>
                <a:spcPts val="0"/>
              </a:spcAft>
              <a:buNone/>
            </a:pPr>
            <a:r>
              <a:rPr lang="en-US" sz="8000"/>
              <a:t>Contents:	</a:t>
            </a:r>
            <a:endParaRPr sz="8000"/>
          </a:p>
          <a:p>
            <a:pPr indent="0" lvl="0" marL="0" marR="0" rtl="0" algn="l">
              <a:lnSpc>
                <a:spcPct val="100000"/>
              </a:lnSpc>
              <a:spcBef>
                <a:spcPts val="0"/>
              </a:spcBef>
              <a:spcAft>
                <a:spcPts val="0"/>
              </a:spcAft>
              <a:buNone/>
            </a:pPr>
            <a:r>
              <a:t/>
            </a:r>
            <a:endParaRPr sz="4800"/>
          </a:p>
          <a:p>
            <a:pPr indent="-533400" lvl="0" marL="2286000" marR="0" rtl="0" algn="l">
              <a:lnSpc>
                <a:spcPct val="150000"/>
              </a:lnSpc>
              <a:spcBef>
                <a:spcPts val="0"/>
              </a:spcBef>
              <a:spcAft>
                <a:spcPts val="0"/>
              </a:spcAft>
              <a:buSzPts val="4800"/>
              <a:buAutoNum type="arabicPeriod"/>
            </a:pPr>
            <a:r>
              <a:rPr lang="en-US" sz="4800"/>
              <a:t>Git introduction</a:t>
            </a:r>
            <a:endParaRPr sz="4800"/>
          </a:p>
          <a:p>
            <a:pPr indent="-533400" lvl="0" marL="2286000" marR="0" rtl="0" algn="l">
              <a:lnSpc>
                <a:spcPct val="150000"/>
              </a:lnSpc>
              <a:spcBef>
                <a:spcPts val="0"/>
              </a:spcBef>
              <a:spcAft>
                <a:spcPts val="0"/>
              </a:spcAft>
              <a:buSzPts val="4800"/>
              <a:buAutoNum type="arabicPeriod"/>
            </a:pPr>
            <a:r>
              <a:rPr lang="en-US" sz="4800"/>
              <a:t>Why using Git?</a:t>
            </a:r>
            <a:endParaRPr sz="4800"/>
          </a:p>
          <a:p>
            <a:pPr indent="-533400" lvl="0" marL="2286000" marR="0" rtl="0" algn="l">
              <a:lnSpc>
                <a:spcPct val="150000"/>
              </a:lnSpc>
              <a:spcBef>
                <a:spcPts val="0"/>
              </a:spcBef>
              <a:spcAft>
                <a:spcPts val="0"/>
              </a:spcAft>
              <a:buSzPts val="4800"/>
              <a:buAutoNum type="arabicPeriod"/>
            </a:pPr>
            <a:r>
              <a:rPr lang="en-US" sz="4800"/>
              <a:t>Basic Operations of Git.</a:t>
            </a:r>
            <a:endParaRPr sz="4800"/>
          </a:p>
          <a:p>
            <a:pPr indent="-533400" lvl="0" marL="2286000" marR="0" rtl="0" algn="l">
              <a:lnSpc>
                <a:spcPct val="150000"/>
              </a:lnSpc>
              <a:spcBef>
                <a:spcPts val="0"/>
              </a:spcBef>
              <a:spcAft>
                <a:spcPts val="0"/>
              </a:spcAft>
              <a:buSzPts val="4800"/>
              <a:buAutoNum type="arabicPeriod"/>
            </a:pPr>
            <a:r>
              <a:rPr lang="en-US" sz="4800"/>
              <a:t>Introduction to Git checkout command</a:t>
            </a:r>
            <a:endParaRPr sz="4800"/>
          </a:p>
          <a:p>
            <a:pPr indent="-533400" lvl="0" marL="2286000" marR="0" rtl="0" algn="l">
              <a:lnSpc>
                <a:spcPct val="150000"/>
              </a:lnSpc>
              <a:spcBef>
                <a:spcPts val="0"/>
              </a:spcBef>
              <a:spcAft>
                <a:spcPts val="0"/>
              </a:spcAft>
              <a:buSzPts val="4800"/>
              <a:buAutoNum type="arabicPeriod"/>
            </a:pPr>
            <a:r>
              <a:rPr lang="en-US" sz="4800"/>
              <a:t>Implementation of Git checkout (Operations).</a:t>
            </a:r>
            <a:endParaRPr sz="4800"/>
          </a:p>
          <a:p>
            <a:pPr indent="0" lvl="0" marL="0" marR="0" rtl="0" algn="l">
              <a:lnSpc>
                <a:spcPct val="100000"/>
              </a:lnSpc>
              <a:spcBef>
                <a:spcPts val="0"/>
              </a:spcBef>
              <a:spcAft>
                <a:spcPts val="0"/>
              </a:spcAft>
              <a:buNone/>
            </a:pPr>
            <a:r>
              <a:t/>
            </a:r>
            <a:endParaRPr sz="4800"/>
          </a:p>
        </p:txBody>
      </p:sp>
      <p:sp>
        <p:nvSpPr>
          <p:cNvPr id="110" name="Google Shape;110;p18"/>
          <p:cNvSpPr/>
          <p:nvPr/>
        </p:nvSpPr>
        <p:spPr>
          <a:xfrm>
            <a:off x="7533938" y="7302675"/>
            <a:ext cx="558600" cy="558600"/>
          </a:xfrm>
          <a:custGeom>
            <a:rect b="b" l="l" r="r" t="t"/>
            <a:pathLst>
              <a:path extrusionOk="0" h="120000" w="12000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anchorCtr="0" anchor="ctr" bIns="38050" lIns="38050" spcFirstLastPara="1" rIns="38050" wrap="square" tIns="38050">
            <a:noAutofit/>
          </a:bodyPr>
          <a:lstStyle/>
          <a:p>
            <a:pPr indent="0" lvl="0" marL="0" marR="0" rtl="0" algn="l">
              <a:lnSpc>
                <a:spcPct val="100000"/>
              </a:lnSpc>
              <a:spcBef>
                <a:spcPts val="0"/>
              </a:spcBef>
              <a:spcAft>
                <a:spcPts val="0"/>
              </a:spcAft>
              <a:buNone/>
            </a:pPr>
            <a:r>
              <a:t/>
            </a:r>
            <a:endParaRPr b="0" i="0" sz="3000" u="none" cap="none" strike="noStrike">
              <a:solidFill>
                <a:schemeClr val="dk1"/>
              </a:solidFill>
              <a:latin typeface="Source Sans Pro"/>
              <a:ea typeface="Source Sans Pro"/>
              <a:cs typeface="Source Sans Pro"/>
              <a:sym typeface="Source Sans Pro"/>
            </a:endParaRPr>
          </a:p>
        </p:txBody>
      </p:sp>
      <p:pic>
        <p:nvPicPr>
          <p:cNvPr id="111" name="Google Shape;111;p18"/>
          <p:cNvPicPr preferRelativeResize="0"/>
          <p:nvPr/>
        </p:nvPicPr>
        <p:blipFill>
          <a:blip r:embed="rId3">
            <a:alphaModFix/>
          </a:blip>
          <a:stretch>
            <a:fillRect/>
          </a:stretch>
        </p:blipFill>
        <p:spPr>
          <a:xfrm>
            <a:off x="1402913" y="9610722"/>
            <a:ext cx="744900" cy="744900"/>
          </a:xfrm>
          <a:prstGeom prst="rect">
            <a:avLst/>
          </a:prstGeom>
          <a:noFill/>
          <a:ln>
            <a:noFill/>
          </a:ln>
        </p:spPr>
      </p:pic>
      <p:pic>
        <p:nvPicPr>
          <p:cNvPr id="112" name="Google Shape;112;p18"/>
          <p:cNvPicPr preferRelativeResize="0"/>
          <p:nvPr/>
        </p:nvPicPr>
        <p:blipFill>
          <a:blip r:embed="rId4">
            <a:alphaModFix/>
          </a:blip>
          <a:stretch>
            <a:fillRect/>
          </a:stretch>
        </p:blipFill>
        <p:spPr>
          <a:xfrm>
            <a:off x="7473111" y="9590133"/>
            <a:ext cx="744900" cy="744900"/>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9"/>
          <p:cNvPicPr preferRelativeResize="0"/>
          <p:nvPr/>
        </p:nvPicPr>
        <p:blipFill>
          <a:blip r:embed="rId3">
            <a:alphaModFix/>
          </a:blip>
          <a:stretch>
            <a:fillRect/>
          </a:stretch>
        </p:blipFill>
        <p:spPr>
          <a:xfrm>
            <a:off x="20649750" y="416675"/>
            <a:ext cx="3240748" cy="765615"/>
          </a:xfrm>
          <a:prstGeom prst="rect">
            <a:avLst/>
          </a:prstGeom>
          <a:noFill/>
          <a:ln>
            <a:noFill/>
          </a:ln>
        </p:spPr>
      </p:pic>
      <p:sp>
        <p:nvSpPr>
          <p:cNvPr id="118" name="Google Shape;118;p19"/>
          <p:cNvSpPr txBox="1"/>
          <p:nvPr/>
        </p:nvSpPr>
        <p:spPr>
          <a:xfrm>
            <a:off x="1339450" y="1848450"/>
            <a:ext cx="18457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0"/>
              <a:t>Introduction to Git </a:t>
            </a:r>
            <a:endParaRPr sz="8000"/>
          </a:p>
        </p:txBody>
      </p:sp>
      <p:sp>
        <p:nvSpPr>
          <p:cNvPr id="119" name="Google Shape;119;p19"/>
          <p:cNvSpPr txBox="1"/>
          <p:nvPr/>
        </p:nvSpPr>
        <p:spPr>
          <a:xfrm>
            <a:off x="1526975" y="3911200"/>
            <a:ext cx="22101000" cy="7500900"/>
          </a:xfrm>
          <a:prstGeom prst="rect">
            <a:avLst/>
          </a:prstGeom>
          <a:noFill/>
          <a:ln>
            <a:noFill/>
          </a:ln>
        </p:spPr>
        <p:txBody>
          <a:bodyPr anchorCtr="0" anchor="t" bIns="91425" lIns="91425" spcFirstLastPara="1" rIns="91425" wrap="square" tIns="91425">
            <a:noAutofit/>
          </a:bodyPr>
          <a:lstStyle/>
          <a:p>
            <a:pPr indent="-533400" lvl="0" marL="1371600" rtl="0" algn="l">
              <a:lnSpc>
                <a:spcPct val="150000"/>
              </a:lnSpc>
              <a:spcBef>
                <a:spcPts val="0"/>
              </a:spcBef>
              <a:spcAft>
                <a:spcPts val="0"/>
              </a:spcAft>
              <a:buClr>
                <a:schemeClr val="dk2"/>
              </a:buClr>
              <a:buSzPts val="4800"/>
              <a:buAutoNum type="arabicPeriod"/>
            </a:pPr>
            <a:r>
              <a:rPr lang="en-US" sz="4800">
                <a:solidFill>
                  <a:schemeClr val="dk2"/>
                </a:solidFill>
              </a:rPr>
              <a:t>C</a:t>
            </a:r>
            <a:r>
              <a:rPr lang="en-US" sz="4800">
                <a:solidFill>
                  <a:schemeClr val="dk2"/>
                </a:solidFill>
                <a:highlight>
                  <a:srgbClr val="FFFFFF"/>
                </a:highlight>
                <a:latin typeface="Roboto"/>
                <a:ea typeface="Roboto"/>
                <a:cs typeface="Roboto"/>
                <a:sym typeface="Roboto"/>
              </a:rPr>
              <a:t>reated by Linus Torvalds, April 2005</a:t>
            </a:r>
            <a:r>
              <a:rPr lang="en-US" sz="4800">
                <a:solidFill>
                  <a:schemeClr val="dk2"/>
                </a:solidFill>
              </a:rPr>
              <a:t>.</a:t>
            </a:r>
            <a:endParaRPr sz="4800">
              <a:solidFill>
                <a:schemeClr val="dk2"/>
              </a:solidFill>
            </a:endParaRPr>
          </a:p>
          <a:p>
            <a:pPr indent="-533400" lvl="0" marL="1371600" rtl="0" algn="l">
              <a:lnSpc>
                <a:spcPct val="150000"/>
              </a:lnSpc>
              <a:spcBef>
                <a:spcPts val="0"/>
              </a:spcBef>
              <a:spcAft>
                <a:spcPts val="0"/>
              </a:spcAft>
              <a:buClr>
                <a:schemeClr val="dk2"/>
              </a:buClr>
              <a:buSzPts val="4800"/>
              <a:buAutoNum type="arabicPeriod"/>
            </a:pPr>
            <a:r>
              <a:rPr lang="en-US" sz="4800">
                <a:solidFill>
                  <a:schemeClr val="dk2"/>
                </a:solidFill>
                <a:highlight>
                  <a:srgbClr val="FFFFFF"/>
                </a:highlight>
                <a:latin typeface="Roboto"/>
                <a:ea typeface="Roboto"/>
                <a:cs typeface="Roboto"/>
                <a:sym typeface="Roboto"/>
              </a:rPr>
              <a:t>R</a:t>
            </a:r>
            <a:r>
              <a:rPr lang="en-US" sz="4800">
                <a:solidFill>
                  <a:schemeClr val="dk2"/>
                </a:solidFill>
                <a:highlight>
                  <a:srgbClr val="FFFFFF"/>
                </a:highlight>
                <a:latin typeface="Roboto"/>
                <a:ea typeface="Roboto"/>
                <a:cs typeface="Roboto"/>
                <a:sym typeface="Roboto"/>
              </a:rPr>
              <a:t>eplacement for BitKeeper to manage Linux kernel changes.</a:t>
            </a:r>
            <a:endParaRPr sz="4800">
              <a:solidFill>
                <a:schemeClr val="dk2"/>
              </a:solidFill>
              <a:highlight>
                <a:srgbClr val="FFFFFF"/>
              </a:highlight>
              <a:latin typeface="Roboto"/>
              <a:ea typeface="Roboto"/>
              <a:cs typeface="Roboto"/>
              <a:sym typeface="Roboto"/>
            </a:endParaRPr>
          </a:p>
          <a:p>
            <a:pPr indent="-533400" lvl="0" marL="1371600" rtl="0" algn="l">
              <a:lnSpc>
                <a:spcPct val="150000"/>
              </a:lnSpc>
              <a:spcBef>
                <a:spcPts val="0"/>
              </a:spcBef>
              <a:spcAft>
                <a:spcPts val="0"/>
              </a:spcAft>
              <a:buClr>
                <a:schemeClr val="dk2"/>
              </a:buClr>
              <a:buSzPts val="4800"/>
              <a:buFont typeface="Roboto"/>
              <a:buAutoNum type="arabicPeriod"/>
            </a:pPr>
            <a:r>
              <a:rPr lang="en-US" sz="4800">
                <a:solidFill>
                  <a:schemeClr val="dk2"/>
                </a:solidFill>
                <a:highlight>
                  <a:srgbClr val="FFFFFF"/>
                </a:highlight>
                <a:latin typeface="Roboto"/>
                <a:ea typeface="Roboto"/>
                <a:cs typeface="Roboto"/>
                <a:sym typeface="Roboto"/>
              </a:rPr>
              <a:t>A command line version control program.</a:t>
            </a:r>
            <a:endParaRPr sz="4800">
              <a:solidFill>
                <a:schemeClr val="dk2"/>
              </a:solidFill>
              <a:highlight>
                <a:srgbClr val="FFFFFF"/>
              </a:highlight>
              <a:latin typeface="Roboto"/>
              <a:ea typeface="Roboto"/>
              <a:cs typeface="Roboto"/>
              <a:sym typeface="Roboto"/>
            </a:endParaRPr>
          </a:p>
          <a:p>
            <a:pPr indent="-533400" lvl="0" marL="1371600" rtl="0" algn="l">
              <a:lnSpc>
                <a:spcPct val="150000"/>
              </a:lnSpc>
              <a:spcBef>
                <a:spcPts val="0"/>
              </a:spcBef>
              <a:spcAft>
                <a:spcPts val="0"/>
              </a:spcAft>
              <a:buClr>
                <a:schemeClr val="dk2"/>
              </a:buClr>
              <a:buSzPts val="4800"/>
              <a:buFont typeface="Roboto"/>
              <a:buAutoNum type="arabicPeriod"/>
            </a:pPr>
            <a:r>
              <a:rPr lang="en-US" sz="4800">
                <a:solidFill>
                  <a:schemeClr val="dk2"/>
                </a:solidFill>
                <a:highlight>
                  <a:srgbClr val="FFFFFF"/>
                </a:highlight>
                <a:latin typeface="Roboto"/>
                <a:ea typeface="Roboto"/>
                <a:cs typeface="Roboto"/>
                <a:sym typeface="Roboto"/>
              </a:rPr>
              <a:t>uses checksums to ensure data integrity.</a:t>
            </a:r>
            <a:endParaRPr sz="4800">
              <a:solidFill>
                <a:schemeClr val="dk2"/>
              </a:solidFill>
              <a:highlight>
                <a:srgbClr val="FFFFFF"/>
              </a:highlight>
              <a:latin typeface="Roboto"/>
              <a:ea typeface="Roboto"/>
              <a:cs typeface="Roboto"/>
              <a:sym typeface="Roboto"/>
            </a:endParaRPr>
          </a:p>
          <a:p>
            <a:pPr indent="-533400" lvl="0" marL="1371600" rtl="0" algn="l">
              <a:lnSpc>
                <a:spcPct val="150000"/>
              </a:lnSpc>
              <a:spcBef>
                <a:spcPts val="0"/>
              </a:spcBef>
              <a:spcAft>
                <a:spcPts val="0"/>
              </a:spcAft>
              <a:buClr>
                <a:schemeClr val="dk2"/>
              </a:buClr>
              <a:buSzPts val="4800"/>
              <a:buFont typeface="Roboto"/>
              <a:buAutoNum type="arabicPeriod"/>
            </a:pPr>
            <a:r>
              <a:rPr lang="en-US" sz="4800">
                <a:solidFill>
                  <a:schemeClr val="dk2"/>
                </a:solidFill>
                <a:highlight>
                  <a:srgbClr val="FFFFFF"/>
                </a:highlight>
                <a:latin typeface="Roboto"/>
                <a:ea typeface="Roboto"/>
                <a:cs typeface="Roboto"/>
                <a:sym typeface="Roboto"/>
              </a:rPr>
              <a:t>distributed version control (like BitKeeper).</a:t>
            </a:r>
            <a:endParaRPr sz="4800">
              <a:solidFill>
                <a:schemeClr val="dk2"/>
              </a:solidFill>
              <a:highlight>
                <a:srgbClr val="FFFFFF"/>
              </a:highlight>
              <a:latin typeface="Roboto"/>
              <a:ea typeface="Roboto"/>
              <a:cs typeface="Roboto"/>
              <a:sym typeface="Roboto"/>
            </a:endParaRPr>
          </a:p>
          <a:p>
            <a:pPr indent="-533400" lvl="0" marL="1371600" rtl="0" algn="l">
              <a:lnSpc>
                <a:spcPct val="150000"/>
              </a:lnSpc>
              <a:spcBef>
                <a:spcPts val="0"/>
              </a:spcBef>
              <a:spcAft>
                <a:spcPts val="0"/>
              </a:spcAft>
              <a:buClr>
                <a:schemeClr val="dk2"/>
              </a:buClr>
              <a:buSzPts val="4800"/>
              <a:buFont typeface="Roboto"/>
              <a:buAutoNum type="arabicPeriod"/>
            </a:pPr>
            <a:r>
              <a:rPr lang="en-US" sz="4800">
                <a:solidFill>
                  <a:schemeClr val="dk2"/>
                </a:solidFill>
                <a:highlight>
                  <a:srgbClr val="FFFFFF"/>
                </a:highlight>
                <a:latin typeface="Roboto"/>
                <a:ea typeface="Roboto"/>
                <a:cs typeface="Roboto"/>
                <a:sym typeface="Roboto"/>
              </a:rPr>
              <a:t>cross-platform (including Windows!).</a:t>
            </a:r>
            <a:endParaRPr sz="4800">
              <a:solidFill>
                <a:schemeClr val="dk2"/>
              </a:solidFill>
              <a:highlight>
                <a:srgbClr val="FFFFFF"/>
              </a:highlight>
              <a:latin typeface="Roboto"/>
              <a:ea typeface="Roboto"/>
              <a:cs typeface="Roboto"/>
              <a:sym typeface="Roboto"/>
            </a:endParaRPr>
          </a:p>
          <a:p>
            <a:pPr indent="-533400" lvl="0" marL="1371600" rtl="0" algn="l">
              <a:lnSpc>
                <a:spcPct val="150000"/>
              </a:lnSpc>
              <a:spcBef>
                <a:spcPts val="0"/>
              </a:spcBef>
              <a:spcAft>
                <a:spcPts val="0"/>
              </a:spcAft>
              <a:buClr>
                <a:schemeClr val="dk2"/>
              </a:buClr>
              <a:buSzPts val="4800"/>
              <a:buFont typeface="Roboto"/>
              <a:buAutoNum type="arabicPeriod"/>
            </a:pPr>
            <a:r>
              <a:rPr lang="en-US" sz="4800">
                <a:solidFill>
                  <a:schemeClr val="dk2"/>
                </a:solidFill>
                <a:highlight>
                  <a:srgbClr val="FFFFFF"/>
                </a:highlight>
                <a:latin typeface="Roboto"/>
                <a:ea typeface="Roboto"/>
                <a:cs typeface="Roboto"/>
                <a:sym typeface="Roboto"/>
              </a:rPr>
              <a:t>open source, free.</a:t>
            </a:r>
            <a:endParaRPr sz="4800">
              <a:solidFill>
                <a:schemeClr val="dk2"/>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0"/>
          <p:cNvPicPr preferRelativeResize="0"/>
          <p:nvPr/>
        </p:nvPicPr>
        <p:blipFill>
          <a:blip r:embed="rId3">
            <a:alphaModFix/>
          </a:blip>
          <a:stretch>
            <a:fillRect/>
          </a:stretch>
        </p:blipFill>
        <p:spPr>
          <a:xfrm>
            <a:off x="20649750" y="416675"/>
            <a:ext cx="3240748" cy="765615"/>
          </a:xfrm>
          <a:prstGeom prst="rect">
            <a:avLst/>
          </a:prstGeom>
          <a:noFill/>
          <a:ln>
            <a:noFill/>
          </a:ln>
        </p:spPr>
      </p:pic>
      <p:sp>
        <p:nvSpPr>
          <p:cNvPr id="125" name="Google Shape;125;p20"/>
          <p:cNvSpPr txBox="1"/>
          <p:nvPr/>
        </p:nvSpPr>
        <p:spPr>
          <a:xfrm>
            <a:off x="1339450" y="1848450"/>
            <a:ext cx="18457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0"/>
              <a:t>Why using Git?</a:t>
            </a:r>
            <a:endParaRPr sz="8000"/>
          </a:p>
        </p:txBody>
      </p:sp>
      <p:sp>
        <p:nvSpPr>
          <p:cNvPr id="126" name="Google Shape;126;p20"/>
          <p:cNvSpPr txBox="1"/>
          <p:nvPr/>
        </p:nvSpPr>
        <p:spPr>
          <a:xfrm>
            <a:off x="1526975" y="3482575"/>
            <a:ext cx="22101000" cy="9429900"/>
          </a:xfrm>
          <a:prstGeom prst="rect">
            <a:avLst/>
          </a:prstGeom>
          <a:noFill/>
          <a:ln>
            <a:noFill/>
          </a:ln>
        </p:spPr>
        <p:txBody>
          <a:bodyPr anchorCtr="0" anchor="t" bIns="91425" lIns="91425" spcFirstLastPara="1" rIns="91425" wrap="square" tIns="91425">
            <a:noAutofit/>
          </a:bodyPr>
          <a:lstStyle/>
          <a:p>
            <a:pPr indent="-533400" lvl="0" marL="1371600" rtl="0" algn="l">
              <a:lnSpc>
                <a:spcPct val="150000"/>
              </a:lnSpc>
              <a:spcBef>
                <a:spcPts val="0"/>
              </a:spcBef>
              <a:spcAft>
                <a:spcPts val="0"/>
              </a:spcAft>
              <a:buClr>
                <a:schemeClr val="dk2"/>
              </a:buClr>
              <a:buSzPts val="4800"/>
              <a:buAutoNum type="arabicPeriod"/>
            </a:pPr>
            <a:r>
              <a:rPr lang="en-US" sz="4800">
                <a:solidFill>
                  <a:schemeClr val="dk2"/>
                </a:solidFill>
              </a:rPr>
              <a:t>No need to connect to central server.</a:t>
            </a:r>
            <a:endParaRPr sz="4800">
              <a:solidFill>
                <a:schemeClr val="dk2"/>
              </a:solidFill>
            </a:endParaRPr>
          </a:p>
          <a:p>
            <a:pPr indent="-533400" lvl="0" marL="1371600" rtl="0" algn="l">
              <a:lnSpc>
                <a:spcPct val="150000"/>
              </a:lnSpc>
              <a:spcBef>
                <a:spcPts val="0"/>
              </a:spcBef>
              <a:spcAft>
                <a:spcPts val="0"/>
              </a:spcAft>
              <a:buClr>
                <a:schemeClr val="dk2"/>
              </a:buClr>
              <a:buSzPts val="4800"/>
              <a:buAutoNum type="arabicPeriod"/>
            </a:pPr>
            <a:r>
              <a:rPr lang="en-US" sz="4800">
                <a:solidFill>
                  <a:schemeClr val="dk2"/>
                </a:solidFill>
                <a:highlight>
                  <a:srgbClr val="FFFFFF"/>
                </a:highlight>
                <a:latin typeface="Roboto"/>
                <a:ea typeface="Roboto"/>
                <a:cs typeface="Roboto"/>
                <a:sym typeface="Roboto"/>
              </a:rPr>
              <a:t>Can work without internet connection.</a:t>
            </a:r>
            <a:endParaRPr sz="4800">
              <a:solidFill>
                <a:schemeClr val="dk2"/>
              </a:solidFill>
              <a:highlight>
                <a:srgbClr val="FFFFFF"/>
              </a:highlight>
              <a:latin typeface="Roboto"/>
              <a:ea typeface="Roboto"/>
              <a:cs typeface="Roboto"/>
              <a:sym typeface="Roboto"/>
            </a:endParaRPr>
          </a:p>
          <a:p>
            <a:pPr indent="-533400" lvl="0" marL="1371600" rtl="0" algn="l">
              <a:lnSpc>
                <a:spcPct val="150000"/>
              </a:lnSpc>
              <a:spcBef>
                <a:spcPts val="0"/>
              </a:spcBef>
              <a:spcAft>
                <a:spcPts val="0"/>
              </a:spcAft>
              <a:buClr>
                <a:schemeClr val="dk2"/>
              </a:buClr>
              <a:buSzPts val="4800"/>
              <a:buFont typeface="Roboto"/>
              <a:buAutoNum type="arabicPeriod"/>
            </a:pPr>
            <a:r>
              <a:rPr lang="en-US" sz="4800">
                <a:solidFill>
                  <a:schemeClr val="dk2"/>
                </a:solidFill>
                <a:highlight>
                  <a:srgbClr val="FFFFFF"/>
                </a:highlight>
                <a:latin typeface="Roboto"/>
                <a:ea typeface="Roboto"/>
                <a:cs typeface="Roboto"/>
                <a:sym typeface="Roboto"/>
              </a:rPr>
              <a:t>D</a:t>
            </a:r>
            <a:r>
              <a:rPr lang="en-US" sz="4800">
                <a:solidFill>
                  <a:schemeClr val="dk2"/>
                </a:solidFill>
                <a:highlight>
                  <a:srgbClr val="FFFFFF"/>
                </a:highlight>
                <a:latin typeface="Roboto"/>
                <a:ea typeface="Roboto"/>
                <a:cs typeface="Roboto"/>
                <a:sym typeface="Roboto"/>
              </a:rPr>
              <a:t>evelopers can work independently and merge their work later</a:t>
            </a:r>
            <a:r>
              <a:rPr lang="en-US" sz="4800">
                <a:solidFill>
                  <a:schemeClr val="dk2"/>
                </a:solidFill>
                <a:highlight>
                  <a:srgbClr val="FFFFFF"/>
                </a:highlight>
                <a:latin typeface="Roboto"/>
                <a:ea typeface="Roboto"/>
                <a:cs typeface="Roboto"/>
                <a:sym typeface="Roboto"/>
              </a:rPr>
              <a:t>.</a:t>
            </a:r>
            <a:endParaRPr sz="4800">
              <a:solidFill>
                <a:schemeClr val="dk2"/>
              </a:solidFill>
              <a:highlight>
                <a:srgbClr val="FFFFFF"/>
              </a:highlight>
              <a:latin typeface="Roboto"/>
              <a:ea typeface="Roboto"/>
              <a:cs typeface="Roboto"/>
              <a:sym typeface="Roboto"/>
            </a:endParaRPr>
          </a:p>
          <a:p>
            <a:pPr indent="-533400" lvl="0" marL="1371600" rtl="0" algn="l">
              <a:lnSpc>
                <a:spcPct val="150000"/>
              </a:lnSpc>
              <a:spcBef>
                <a:spcPts val="0"/>
              </a:spcBef>
              <a:spcAft>
                <a:spcPts val="0"/>
              </a:spcAft>
              <a:buClr>
                <a:schemeClr val="dk2"/>
              </a:buClr>
              <a:buSzPts val="4800"/>
              <a:buFont typeface="Roboto"/>
              <a:buAutoNum type="arabicPeriod"/>
            </a:pPr>
            <a:r>
              <a:rPr lang="en-US" sz="4800">
                <a:solidFill>
                  <a:schemeClr val="dk2"/>
                </a:solidFill>
                <a:highlight>
                  <a:srgbClr val="FFFFFF"/>
                </a:highlight>
                <a:latin typeface="Roboto"/>
                <a:ea typeface="Roboto"/>
                <a:cs typeface="Roboto"/>
                <a:sym typeface="Roboto"/>
              </a:rPr>
              <a:t>E</a:t>
            </a:r>
            <a:r>
              <a:rPr lang="en-US" sz="4800">
                <a:solidFill>
                  <a:schemeClr val="dk2"/>
                </a:solidFill>
                <a:highlight>
                  <a:srgbClr val="FFFFFF"/>
                </a:highlight>
                <a:latin typeface="Roboto"/>
                <a:ea typeface="Roboto"/>
                <a:cs typeface="Roboto"/>
                <a:sym typeface="Roboto"/>
              </a:rPr>
              <a:t>very copy of a Git repository can serve either as the server or as a client (and has complete history!).</a:t>
            </a:r>
            <a:endParaRPr sz="4800">
              <a:solidFill>
                <a:schemeClr val="dk2"/>
              </a:solidFill>
              <a:highlight>
                <a:srgbClr val="FFFFFF"/>
              </a:highlight>
              <a:latin typeface="Roboto"/>
              <a:ea typeface="Roboto"/>
              <a:cs typeface="Roboto"/>
              <a:sym typeface="Roboto"/>
            </a:endParaRPr>
          </a:p>
          <a:p>
            <a:pPr indent="-533400" lvl="0" marL="1371600" rtl="0" algn="l">
              <a:lnSpc>
                <a:spcPct val="150000"/>
              </a:lnSpc>
              <a:spcBef>
                <a:spcPts val="0"/>
              </a:spcBef>
              <a:spcAft>
                <a:spcPts val="0"/>
              </a:spcAft>
              <a:buClr>
                <a:schemeClr val="dk2"/>
              </a:buClr>
              <a:buSzPts val="4800"/>
              <a:buFont typeface="Roboto"/>
              <a:buAutoNum type="arabicPeriod"/>
            </a:pPr>
            <a:r>
              <a:rPr lang="en-US" sz="4800">
                <a:solidFill>
                  <a:schemeClr val="dk2"/>
                </a:solidFill>
                <a:highlight>
                  <a:srgbClr val="FFFFFF"/>
                </a:highlight>
                <a:latin typeface="Roboto"/>
                <a:ea typeface="Roboto"/>
                <a:cs typeface="Roboto"/>
                <a:sym typeface="Roboto"/>
              </a:rPr>
              <a:t>Git tracks changes, not versions</a:t>
            </a:r>
            <a:r>
              <a:rPr lang="en-US" sz="4800">
                <a:solidFill>
                  <a:schemeClr val="dk2"/>
                </a:solidFill>
                <a:highlight>
                  <a:srgbClr val="FFFFFF"/>
                </a:highlight>
                <a:latin typeface="Roboto"/>
                <a:ea typeface="Roboto"/>
                <a:cs typeface="Roboto"/>
                <a:sym typeface="Roboto"/>
              </a:rPr>
              <a:t>.</a:t>
            </a:r>
            <a:endParaRPr sz="4800">
              <a:solidFill>
                <a:schemeClr val="dk2"/>
              </a:solidFill>
              <a:highlight>
                <a:srgbClr val="FFFFFF"/>
              </a:highlight>
              <a:latin typeface="Roboto"/>
              <a:ea typeface="Roboto"/>
              <a:cs typeface="Roboto"/>
              <a:sym typeface="Roboto"/>
            </a:endParaRPr>
          </a:p>
          <a:p>
            <a:pPr indent="-533400" lvl="0" marL="1371600" rtl="0" algn="l">
              <a:lnSpc>
                <a:spcPct val="150000"/>
              </a:lnSpc>
              <a:spcBef>
                <a:spcPts val="0"/>
              </a:spcBef>
              <a:spcAft>
                <a:spcPts val="0"/>
              </a:spcAft>
              <a:buClr>
                <a:schemeClr val="dk2"/>
              </a:buClr>
              <a:buSzPts val="4800"/>
              <a:buFont typeface="Roboto"/>
              <a:buAutoNum type="arabicPeriod"/>
            </a:pPr>
            <a:r>
              <a:rPr lang="en-US" sz="4800">
                <a:solidFill>
                  <a:schemeClr val="dk2"/>
                </a:solidFill>
                <a:highlight>
                  <a:srgbClr val="FFFFFF"/>
                </a:highlight>
                <a:latin typeface="Roboto"/>
                <a:ea typeface="Roboto"/>
                <a:cs typeface="Roboto"/>
                <a:sym typeface="Roboto"/>
              </a:rPr>
              <a:t>Anyone wanting to track edits (especially changes to text files) - review history of changes - anyone wanting to share, merge changes</a:t>
            </a:r>
            <a:r>
              <a:rPr lang="en-US" sz="4800">
                <a:solidFill>
                  <a:schemeClr val="dk2"/>
                </a:solidFill>
                <a:highlight>
                  <a:srgbClr val="FFFFFF"/>
                </a:highlight>
                <a:latin typeface="Roboto"/>
                <a:ea typeface="Roboto"/>
                <a:cs typeface="Roboto"/>
                <a:sym typeface="Roboto"/>
              </a:rPr>
              <a:t>.</a:t>
            </a:r>
            <a:endParaRPr sz="4800">
              <a:solidFill>
                <a:schemeClr val="dk2"/>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20649750" y="416675"/>
            <a:ext cx="3240748" cy="765615"/>
          </a:xfrm>
          <a:prstGeom prst="rect">
            <a:avLst/>
          </a:prstGeom>
          <a:noFill/>
          <a:ln>
            <a:noFill/>
          </a:ln>
        </p:spPr>
      </p:pic>
      <p:sp>
        <p:nvSpPr>
          <p:cNvPr id="132" name="Google Shape;132;p21"/>
          <p:cNvSpPr txBox="1"/>
          <p:nvPr/>
        </p:nvSpPr>
        <p:spPr>
          <a:xfrm>
            <a:off x="1339450" y="1848450"/>
            <a:ext cx="18457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0"/>
              <a:t>Basic Operations of Git:</a:t>
            </a:r>
            <a:endParaRPr sz="8000"/>
          </a:p>
        </p:txBody>
      </p:sp>
      <p:sp>
        <p:nvSpPr>
          <p:cNvPr id="133" name="Google Shape;133;p21"/>
          <p:cNvSpPr txBox="1"/>
          <p:nvPr/>
        </p:nvSpPr>
        <p:spPr>
          <a:xfrm>
            <a:off x="1526975" y="3482575"/>
            <a:ext cx="22101000" cy="9429900"/>
          </a:xfrm>
          <a:prstGeom prst="rect">
            <a:avLst/>
          </a:prstGeom>
          <a:noFill/>
          <a:ln>
            <a:noFill/>
          </a:ln>
        </p:spPr>
        <p:txBody>
          <a:bodyPr anchorCtr="0" anchor="t" bIns="91425" lIns="91425" spcFirstLastPara="1" rIns="91425" wrap="square" tIns="91425">
            <a:noAutofit/>
          </a:bodyPr>
          <a:lstStyle/>
          <a:p>
            <a:pPr indent="-533400" lvl="0" marL="1371600" rtl="0" algn="l">
              <a:lnSpc>
                <a:spcPct val="110000"/>
              </a:lnSpc>
              <a:spcBef>
                <a:spcPts val="0"/>
              </a:spcBef>
              <a:spcAft>
                <a:spcPts val="0"/>
              </a:spcAft>
              <a:buClr>
                <a:schemeClr val="dk2"/>
              </a:buClr>
              <a:buSzPts val="4800"/>
              <a:buAutoNum type="arabicPeriod"/>
            </a:pPr>
            <a:r>
              <a:rPr lang="en-US" sz="4800">
                <a:solidFill>
                  <a:schemeClr val="dk2"/>
                </a:solidFill>
              </a:rPr>
              <a:t>git add - Puts current working files into the stage</a:t>
            </a:r>
            <a:r>
              <a:rPr lang="en-US" sz="4800">
                <a:solidFill>
                  <a:schemeClr val="dk2"/>
                </a:solidFill>
              </a:rPr>
              <a:t>.</a:t>
            </a:r>
            <a:endParaRPr sz="4800">
              <a:solidFill>
                <a:schemeClr val="dk2"/>
              </a:solidFill>
            </a:endParaRPr>
          </a:p>
          <a:p>
            <a:pPr indent="-533400" lvl="0" marL="1371600" rtl="0" algn="l">
              <a:lnSpc>
                <a:spcPct val="110000"/>
              </a:lnSpc>
              <a:spcBef>
                <a:spcPts val="0"/>
              </a:spcBef>
              <a:spcAft>
                <a:spcPts val="0"/>
              </a:spcAft>
              <a:buClr>
                <a:schemeClr val="dk2"/>
              </a:buClr>
              <a:buSzPts val="4800"/>
              <a:buFont typeface="Roboto"/>
              <a:buAutoNum type="arabicPeriod"/>
            </a:pPr>
            <a:r>
              <a:rPr lang="en-US" sz="4800">
                <a:solidFill>
                  <a:schemeClr val="dk2"/>
                </a:solidFill>
                <a:highlight>
                  <a:srgbClr val="FFFFFF"/>
                </a:highlight>
              </a:rPr>
              <a:t>git checkout - Replaces the current working files with files from a branch.</a:t>
            </a:r>
            <a:endParaRPr sz="4800">
              <a:solidFill>
                <a:schemeClr val="dk2"/>
              </a:solidFill>
              <a:highlight>
                <a:srgbClr val="FFFFFF"/>
              </a:highlight>
            </a:endParaRPr>
          </a:p>
          <a:p>
            <a:pPr indent="-533400" lvl="0" marL="1371600" rtl="0" algn="l">
              <a:lnSpc>
                <a:spcPct val="110000"/>
              </a:lnSpc>
              <a:spcBef>
                <a:spcPts val="0"/>
              </a:spcBef>
              <a:spcAft>
                <a:spcPts val="0"/>
              </a:spcAft>
              <a:buClr>
                <a:schemeClr val="dk2"/>
              </a:buClr>
              <a:buSzPts val="4800"/>
              <a:buFont typeface="Roboto"/>
              <a:buAutoNum type="arabicPeriod"/>
            </a:pPr>
            <a:r>
              <a:rPr lang="en-US" sz="4800">
                <a:solidFill>
                  <a:schemeClr val="dk2"/>
                </a:solidFill>
                <a:highlight>
                  <a:srgbClr val="FFFFFF"/>
                </a:highlight>
              </a:rPr>
              <a:t>git clone - Clone an existing repository into a new directory.</a:t>
            </a:r>
            <a:endParaRPr sz="4800">
              <a:solidFill>
                <a:schemeClr val="dk2"/>
              </a:solidFill>
              <a:highlight>
                <a:srgbClr val="FFFFFF"/>
              </a:highlight>
            </a:endParaRPr>
          </a:p>
          <a:p>
            <a:pPr indent="-533400" lvl="0" marL="1371600" rtl="0" algn="l">
              <a:lnSpc>
                <a:spcPct val="110000"/>
              </a:lnSpc>
              <a:spcBef>
                <a:spcPts val="0"/>
              </a:spcBef>
              <a:spcAft>
                <a:spcPts val="0"/>
              </a:spcAft>
              <a:buClr>
                <a:schemeClr val="dk2"/>
              </a:buClr>
              <a:buSzPts val="4800"/>
              <a:buAutoNum type="arabicPeriod"/>
            </a:pPr>
            <a:r>
              <a:rPr lang="en-US" sz="4800">
                <a:solidFill>
                  <a:schemeClr val="dk2"/>
                </a:solidFill>
                <a:highlight>
                  <a:srgbClr val="FFFFFF"/>
                </a:highlight>
              </a:rPr>
              <a:t>git commit - Commits staged changes to a local branch</a:t>
            </a:r>
            <a:endParaRPr sz="4800">
              <a:solidFill>
                <a:schemeClr val="dk2"/>
              </a:solidFill>
              <a:highlight>
                <a:srgbClr val="FFFFFF"/>
              </a:highlight>
            </a:endParaRPr>
          </a:p>
          <a:p>
            <a:pPr indent="-533400" lvl="0" marL="1371600" rtl="0" algn="l">
              <a:lnSpc>
                <a:spcPct val="110000"/>
              </a:lnSpc>
              <a:spcBef>
                <a:spcPts val="0"/>
              </a:spcBef>
              <a:spcAft>
                <a:spcPts val="0"/>
              </a:spcAft>
              <a:buClr>
                <a:schemeClr val="dk2"/>
              </a:buClr>
              <a:buSzPts val="4800"/>
              <a:buAutoNum type="arabicPeriod"/>
            </a:pPr>
            <a:r>
              <a:rPr lang="en-US" sz="4800">
                <a:solidFill>
                  <a:schemeClr val="dk2"/>
                </a:solidFill>
                <a:highlight>
                  <a:srgbClr val="FFFFFF"/>
                </a:highlight>
              </a:rPr>
              <a:t>git fetch - Downloads changes from a remote repository into the local clone.</a:t>
            </a:r>
            <a:endParaRPr sz="4800">
              <a:solidFill>
                <a:schemeClr val="dk2"/>
              </a:solidFill>
              <a:highlight>
                <a:srgbClr val="FFFFFF"/>
              </a:highlight>
            </a:endParaRPr>
          </a:p>
          <a:p>
            <a:pPr indent="-533400" lvl="0" marL="1371600" rtl="0" algn="l">
              <a:lnSpc>
                <a:spcPct val="110000"/>
              </a:lnSpc>
              <a:spcBef>
                <a:spcPts val="0"/>
              </a:spcBef>
              <a:spcAft>
                <a:spcPts val="0"/>
              </a:spcAft>
              <a:buClr>
                <a:schemeClr val="dk2"/>
              </a:buClr>
              <a:buSzPts val="4800"/>
              <a:buAutoNum type="arabicPeriod"/>
            </a:pPr>
            <a:r>
              <a:rPr lang="en-US" sz="4800">
                <a:solidFill>
                  <a:schemeClr val="dk2"/>
                </a:solidFill>
                <a:highlight>
                  <a:srgbClr val="FFFFFF"/>
                </a:highlight>
              </a:rPr>
              <a:t>git merge - Merges files from a given branch into the current branch.</a:t>
            </a:r>
            <a:endParaRPr sz="4800">
              <a:solidFill>
                <a:schemeClr val="dk2"/>
              </a:solidFill>
              <a:highlight>
                <a:srgbClr val="FFFFFF"/>
              </a:highlight>
            </a:endParaRPr>
          </a:p>
          <a:p>
            <a:pPr indent="-533400" lvl="0" marL="1371600" rtl="0" algn="l">
              <a:lnSpc>
                <a:spcPct val="110000"/>
              </a:lnSpc>
              <a:spcBef>
                <a:spcPts val="0"/>
              </a:spcBef>
              <a:spcAft>
                <a:spcPts val="0"/>
              </a:spcAft>
              <a:buClr>
                <a:schemeClr val="dk2"/>
              </a:buClr>
              <a:buSzPts val="4800"/>
              <a:buAutoNum type="arabicPeriod"/>
            </a:pPr>
            <a:r>
              <a:rPr lang="en-US" sz="4800">
                <a:solidFill>
                  <a:schemeClr val="dk2"/>
                </a:solidFill>
                <a:highlight>
                  <a:srgbClr val="FFFFFF"/>
                </a:highlight>
              </a:rPr>
              <a:t>git pull - Fetches remote changes on the current branch into the local clone, and merges them into the current working files..</a:t>
            </a:r>
            <a:endParaRPr sz="4800">
              <a:solidFill>
                <a:schemeClr val="dk2"/>
              </a:solidFill>
              <a:highlight>
                <a:srgbClr val="FFFFFF"/>
              </a:highlight>
            </a:endParaRPr>
          </a:p>
          <a:p>
            <a:pPr indent="-533400" lvl="0" marL="1371600" rtl="0" algn="l">
              <a:lnSpc>
                <a:spcPct val="110000"/>
              </a:lnSpc>
              <a:spcBef>
                <a:spcPts val="0"/>
              </a:spcBef>
              <a:spcAft>
                <a:spcPts val="0"/>
              </a:spcAft>
              <a:buClr>
                <a:schemeClr val="dk2"/>
              </a:buClr>
              <a:buSzPts val="4800"/>
              <a:buAutoNum type="arabicPeriod"/>
            </a:pPr>
            <a:r>
              <a:rPr lang="en-US" sz="4800">
                <a:solidFill>
                  <a:schemeClr val="dk2"/>
                </a:solidFill>
                <a:highlight>
                  <a:srgbClr val="FFFFFF"/>
                </a:highlight>
              </a:rPr>
              <a:t>git push - Uploads changes from all local branches to the respective remote repositories.</a:t>
            </a:r>
            <a:endParaRPr sz="4800">
              <a:solidFill>
                <a:schemeClr val="dk2"/>
              </a:solidFill>
              <a:highlight>
                <a:srgbClr val="FFFFFF"/>
              </a:highlight>
            </a:endParaRPr>
          </a:p>
          <a:p>
            <a:pPr indent="-533400" lvl="0" marL="1371600" rtl="0" algn="l">
              <a:lnSpc>
                <a:spcPct val="110000"/>
              </a:lnSpc>
              <a:spcBef>
                <a:spcPts val="0"/>
              </a:spcBef>
              <a:spcAft>
                <a:spcPts val="0"/>
              </a:spcAft>
              <a:buClr>
                <a:schemeClr val="dk2"/>
              </a:buClr>
              <a:buSzPts val="4800"/>
              <a:buAutoNum type="arabicPeriod"/>
            </a:pPr>
            <a:r>
              <a:rPr lang="en-US" sz="4800">
                <a:solidFill>
                  <a:schemeClr val="dk2"/>
                </a:solidFill>
                <a:highlight>
                  <a:srgbClr val="FFFFFF"/>
                </a:highlight>
              </a:rPr>
              <a:t>git reset - Makes the current branch point to some specific revision or branch..</a:t>
            </a:r>
            <a:endParaRPr sz="4800">
              <a:solidFill>
                <a:schemeClr val="dk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2"/>
          <p:cNvPicPr preferRelativeResize="0"/>
          <p:nvPr/>
        </p:nvPicPr>
        <p:blipFill>
          <a:blip r:embed="rId3">
            <a:alphaModFix/>
          </a:blip>
          <a:stretch>
            <a:fillRect/>
          </a:stretch>
        </p:blipFill>
        <p:spPr>
          <a:xfrm>
            <a:off x="20649750" y="416675"/>
            <a:ext cx="3240748" cy="765615"/>
          </a:xfrm>
          <a:prstGeom prst="rect">
            <a:avLst/>
          </a:prstGeom>
          <a:noFill/>
          <a:ln>
            <a:noFill/>
          </a:ln>
        </p:spPr>
      </p:pic>
      <p:sp>
        <p:nvSpPr>
          <p:cNvPr id="139" name="Google Shape;139;p22"/>
          <p:cNvSpPr txBox="1"/>
          <p:nvPr/>
        </p:nvSpPr>
        <p:spPr>
          <a:xfrm>
            <a:off x="1339450" y="1848450"/>
            <a:ext cx="18457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0"/>
              <a:t>Introduction to Git checkout </a:t>
            </a:r>
            <a:r>
              <a:rPr lang="en-US" sz="8000"/>
              <a:t>:</a:t>
            </a:r>
            <a:endParaRPr sz="8000"/>
          </a:p>
        </p:txBody>
      </p:sp>
      <p:sp>
        <p:nvSpPr>
          <p:cNvPr id="140" name="Google Shape;140;p22"/>
          <p:cNvSpPr txBox="1"/>
          <p:nvPr/>
        </p:nvSpPr>
        <p:spPr>
          <a:xfrm>
            <a:off x="1526975" y="3482575"/>
            <a:ext cx="22101000" cy="942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4800">
              <a:solidFill>
                <a:srgbClr val="3B3835"/>
              </a:solidFill>
              <a:highlight>
                <a:srgbClr val="FFFFFF"/>
              </a:highlight>
            </a:endParaRPr>
          </a:p>
          <a:p>
            <a:pPr indent="-533400" lvl="0" marL="457200" rtl="0" algn="l">
              <a:lnSpc>
                <a:spcPct val="115000"/>
              </a:lnSpc>
              <a:spcBef>
                <a:spcPts val="0"/>
              </a:spcBef>
              <a:spcAft>
                <a:spcPts val="0"/>
              </a:spcAft>
              <a:buClr>
                <a:srgbClr val="3B3835"/>
              </a:buClr>
              <a:buSzPts val="4800"/>
              <a:buChar char="●"/>
            </a:pPr>
            <a:r>
              <a:rPr lang="en-US" sz="4800">
                <a:solidFill>
                  <a:srgbClr val="3B3835"/>
                </a:solidFill>
                <a:highlight>
                  <a:srgbClr val="FFFFFF"/>
                </a:highlight>
              </a:rPr>
              <a:t>Git checkout tells Git which branch or commit to apply your new changes.</a:t>
            </a:r>
            <a:endParaRPr sz="4800">
              <a:solidFill>
                <a:srgbClr val="3B3835"/>
              </a:solidFill>
              <a:highlight>
                <a:srgbClr val="FFFFFF"/>
              </a:highlight>
            </a:endParaRPr>
          </a:p>
          <a:p>
            <a:pPr indent="0" lvl="0" marL="457200" rtl="0" algn="l">
              <a:lnSpc>
                <a:spcPct val="115000"/>
              </a:lnSpc>
              <a:spcBef>
                <a:spcPts val="0"/>
              </a:spcBef>
              <a:spcAft>
                <a:spcPts val="0"/>
              </a:spcAft>
              <a:buNone/>
            </a:pPr>
            <a:r>
              <a:t/>
            </a:r>
            <a:endParaRPr sz="4800">
              <a:solidFill>
                <a:srgbClr val="3B3835"/>
              </a:solidFill>
              <a:highlight>
                <a:srgbClr val="FFFFFF"/>
              </a:highlight>
            </a:endParaRPr>
          </a:p>
          <a:p>
            <a:pPr indent="-533400" lvl="0" marL="457200" rtl="0" algn="l">
              <a:lnSpc>
                <a:spcPct val="115000"/>
              </a:lnSpc>
              <a:spcBef>
                <a:spcPts val="0"/>
              </a:spcBef>
              <a:spcAft>
                <a:spcPts val="0"/>
              </a:spcAft>
              <a:buClr>
                <a:srgbClr val="3B3835"/>
              </a:buClr>
              <a:buSzPts val="4800"/>
              <a:buChar char="●"/>
            </a:pPr>
            <a:r>
              <a:rPr lang="en-US" sz="4800">
                <a:solidFill>
                  <a:srgbClr val="3B3835"/>
                </a:solidFill>
                <a:highlight>
                  <a:srgbClr val="FFFFFF"/>
                </a:highlight>
              </a:rPr>
              <a:t>Git checkout is great for getting to work with branches, it is also useful for reviewing old commits since it switches the version of your repository to this older snapshot.</a:t>
            </a:r>
            <a:endParaRPr sz="4800">
              <a:solidFill>
                <a:srgbClr val="3B3835"/>
              </a:solidFill>
              <a:highlight>
                <a:srgbClr val="FFFFFF"/>
              </a:highlight>
            </a:endParaRPr>
          </a:p>
          <a:p>
            <a:pPr indent="0" lvl="0" marL="0" rtl="0" algn="l">
              <a:lnSpc>
                <a:spcPct val="115000"/>
              </a:lnSpc>
              <a:spcBef>
                <a:spcPts val="0"/>
              </a:spcBef>
              <a:spcAft>
                <a:spcPts val="0"/>
              </a:spcAft>
              <a:buNone/>
            </a:pPr>
            <a:r>
              <a:t/>
            </a:r>
            <a:endParaRPr sz="4800">
              <a:solidFill>
                <a:srgbClr val="3B3835"/>
              </a:solidFill>
              <a:highlight>
                <a:srgbClr val="FFFFFF"/>
              </a:highlight>
            </a:endParaRPr>
          </a:p>
          <a:p>
            <a:pPr indent="-533400" lvl="0" marL="457200" rtl="0" algn="l">
              <a:lnSpc>
                <a:spcPct val="115000"/>
              </a:lnSpc>
              <a:spcBef>
                <a:spcPts val="0"/>
              </a:spcBef>
              <a:spcAft>
                <a:spcPts val="0"/>
              </a:spcAft>
              <a:buClr>
                <a:srgbClr val="3B3835"/>
              </a:buClr>
              <a:buSzPts val="4800"/>
              <a:buChar char="●"/>
            </a:pPr>
            <a:r>
              <a:rPr lang="en-US" sz="4800">
                <a:solidFill>
                  <a:srgbClr val="3B3835"/>
                </a:solidFill>
                <a:highlight>
                  <a:srgbClr val="FFFFFF"/>
                </a:highlight>
              </a:rPr>
              <a:t>The git checkout command operates upon three distinct entities: files, commits, and branches.</a:t>
            </a:r>
            <a:endParaRPr sz="4800">
              <a:solidFill>
                <a:srgbClr val="3B3835"/>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20649750" y="416675"/>
            <a:ext cx="3240748" cy="765615"/>
          </a:xfrm>
          <a:prstGeom prst="rect">
            <a:avLst/>
          </a:prstGeom>
          <a:noFill/>
          <a:ln>
            <a:noFill/>
          </a:ln>
        </p:spPr>
      </p:pic>
      <p:sp>
        <p:nvSpPr>
          <p:cNvPr id="146" name="Google Shape;146;p23"/>
          <p:cNvSpPr txBox="1"/>
          <p:nvPr/>
        </p:nvSpPr>
        <p:spPr>
          <a:xfrm>
            <a:off x="1141500" y="1690825"/>
            <a:ext cx="22101000" cy="942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4800">
              <a:solidFill>
                <a:srgbClr val="3B3835"/>
              </a:solidFill>
              <a:highlight>
                <a:srgbClr val="FFFFFF"/>
              </a:highlight>
            </a:endParaRPr>
          </a:p>
          <a:p>
            <a:pPr indent="-533400" lvl="0" marL="457200" rtl="0" algn="l">
              <a:lnSpc>
                <a:spcPct val="115000"/>
              </a:lnSpc>
              <a:spcBef>
                <a:spcPts val="0"/>
              </a:spcBef>
              <a:spcAft>
                <a:spcPts val="0"/>
              </a:spcAft>
              <a:buClr>
                <a:srgbClr val="3B3835"/>
              </a:buClr>
              <a:buSzPts val="4800"/>
              <a:buChar char="●"/>
            </a:pPr>
            <a:r>
              <a:rPr lang="en-US" sz="4800">
                <a:solidFill>
                  <a:srgbClr val="3B3835"/>
                </a:solidFill>
                <a:highlight>
                  <a:srgbClr val="FFFFFF"/>
                </a:highlight>
              </a:rPr>
              <a:t>Switch to &lt;branch&gt; to prepare for working on it by updating the index and files in the working tree, as well as directing HEAD at the branch. Local changes to the working tree's files are saved so that they can be committed to the &lt;branch&gt;.</a:t>
            </a:r>
            <a:endParaRPr sz="4800">
              <a:solidFill>
                <a:srgbClr val="3B3835"/>
              </a:solidFill>
              <a:highlight>
                <a:srgbClr val="FFFFFF"/>
              </a:highlight>
            </a:endParaRPr>
          </a:p>
          <a:p>
            <a:pPr indent="0" lvl="0" marL="0" rtl="0" algn="l">
              <a:lnSpc>
                <a:spcPct val="115000"/>
              </a:lnSpc>
              <a:spcBef>
                <a:spcPts val="0"/>
              </a:spcBef>
              <a:spcAft>
                <a:spcPts val="0"/>
              </a:spcAft>
              <a:buNone/>
            </a:pPr>
            <a:r>
              <a:t/>
            </a:r>
            <a:endParaRPr sz="4800">
              <a:solidFill>
                <a:srgbClr val="3B3835"/>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20649750" y="416675"/>
            <a:ext cx="3240748" cy="765615"/>
          </a:xfrm>
          <a:prstGeom prst="rect">
            <a:avLst/>
          </a:prstGeom>
          <a:noFill/>
          <a:ln>
            <a:noFill/>
          </a:ln>
        </p:spPr>
      </p:pic>
      <p:sp>
        <p:nvSpPr>
          <p:cNvPr id="152" name="Google Shape;152;p24"/>
          <p:cNvSpPr txBox="1"/>
          <p:nvPr/>
        </p:nvSpPr>
        <p:spPr>
          <a:xfrm>
            <a:off x="1339450" y="1848450"/>
            <a:ext cx="18457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0"/>
              <a:t>Implementation :</a:t>
            </a:r>
            <a:endParaRPr sz="8000"/>
          </a:p>
        </p:txBody>
      </p:sp>
      <p:sp>
        <p:nvSpPr>
          <p:cNvPr id="153" name="Google Shape;153;p24"/>
          <p:cNvSpPr txBox="1"/>
          <p:nvPr/>
        </p:nvSpPr>
        <p:spPr>
          <a:xfrm>
            <a:off x="1526975" y="3482575"/>
            <a:ext cx="22101000" cy="9429900"/>
          </a:xfrm>
          <a:prstGeom prst="rect">
            <a:avLst/>
          </a:prstGeom>
          <a:noFill/>
          <a:ln>
            <a:noFill/>
          </a:ln>
        </p:spPr>
        <p:txBody>
          <a:bodyPr anchorCtr="0" anchor="t" bIns="91425" lIns="91425" spcFirstLastPara="1" rIns="91425" wrap="square" tIns="91425">
            <a:noAutofit/>
          </a:bodyPr>
          <a:lstStyle/>
          <a:p>
            <a:pPr indent="-533400" lvl="0" marL="457200" rtl="0" algn="l">
              <a:lnSpc>
                <a:spcPct val="120000"/>
              </a:lnSpc>
              <a:spcBef>
                <a:spcPts val="0"/>
              </a:spcBef>
              <a:spcAft>
                <a:spcPts val="0"/>
              </a:spcAft>
              <a:buClr>
                <a:schemeClr val="dk2"/>
              </a:buClr>
              <a:buSzPts val="4800"/>
              <a:buChar char="●"/>
            </a:pPr>
            <a:r>
              <a:rPr lang="en-US" sz="4800">
                <a:solidFill>
                  <a:schemeClr val="dk2"/>
                </a:solidFill>
                <a:highlight>
                  <a:srgbClr val="FFFFFF"/>
                </a:highlight>
              </a:rPr>
              <a:t>Created a directory and changed the directory to root directory.</a:t>
            </a:r>
            <a:endParaRPr sz="4800">
              <a:solidFill>
                <a:schemeClr val="dk2"/>
              </a:solidFill>
              <a:highlight>
                <a:srgbClr val="FFFFFF"/>
              </a:highlight>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highlight>
                  <a:srgbClr val="FFFFFF"/>
                </a:highlight>
              </a:rPr>
              <a:t>Creating an empty repository using git init command.</a:t>
            </a:r>
            <a:endParaRPr sz="4800">
              <a:solidFill>
                <a:schemeClr val="dk2"/>
              </a:solidFill>
              <a:highlight>
                <a:srgbClr val="FFFFFF"/>
              </a:highlight>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highlight>
                  <a:srgbClr val="FFFFFF"/>
                </a:highlight>
              </a:rPr>
              <a:t>Added a file Assignment.txt in the </a:t>
            </a:r>
            <a:r>
              <a:rPr lang="en-US" sz="4800">
                <a:solidFill>
                  <a:schemeClr val="dk2"/>
                </a:solidFill>
                <a:highlight>
                  <a:srgbClr val="FFFFFF"/>
                </a:highlight>
              </a:rPr>
              <a:t>root directory i.e ‘assignment1’</a:t>
            </a:r>
            <a:endParaRPr sz="4800">
              <a:solidFill>
                <a:schemeClr val="dk2"/>
              </a:solidFill>
              <a:highlight>
                <a:srgbClr val="FFFFFF"/>
              </a:highlight>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highlight>
                  <a:srgbClr val="FFFFFF"/>
                </a:highlight>
              </a:rPr>
              <a:t>Committed the file and pushed it to the git repository using git remote add origin(a commit is a snapshot of your repository at a certain point in time).</a:t>
            </a:r>
            <a:endParaRPr sz="4800">
              <a:solidFill>
                <a:schemeClr val="dk2"/>
              </a:solidFill>
              <a:highlight>
                <a:srgbClr val="FFFFFF"/>
              </a:highlight>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highlight>
                  <a:srgbClr val="FFFFFF"/>
                </a:highlight>
              </a:rPr>
              <a:t>The created files were sent to ‘master’ branch.</a:t>
            </a:r>
            <a:endParaRPr sz="4800">
              <a:solidFill>
                <a:schemeClr val="dk2"/>
              </a:solidFill>
              <a:highlight>
                <a:srgbClr val="FFFFFF"/>
              </a:highlight>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highlight>
                  <a:srgbClr val="FFFFFF"/>
                </a:highlight>
              </a:rPr>
              <a:t>Created a new Branch named ‘test’ using ‘git branch test’</a:t>
            </a:r>
            <a:endParaRPr sz="4800">
              <a:solidFill>
                <a:schemeClr val="dk2"/>
              </a:solidFill>
              <a:highlight>
                <a:srgbClr val="FFFFFF"/>
              </a:highlight>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highlight>
                  <a:srgbClr val="FFFFFF"/>
                </a:highlight>
              </a:rPr>
              <a:t>In order to switch to the branch ‘test’ used ‘git checkout test’</a:t>
            </a:r>
            <a:endParaRPr sz="4800">
              <a:solidFill>
                <a:schemeClr val="dk2"/>
              </a:solidFill>
              <a:highlight>
                <a:srgbClr val="FFFFFF"/>
              </a:highlight>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highlight>
                  <a:srgbClr val="FFFFFF"/>
                </a:highlight>
              </a:rPr>
              <a:t>Created a new file for branch test ‘newbranch.txt’</a:t>
            </a:r>
            <a:endParaRPr sz="4800">
              <a:solidFill>
                <a:schemeClr val="dk2"/>
              </a:solidFill>
              <a:highlight>
                <a:srgbClr val="FFFFFF"/>
              </a:highlight>
            </a:endParaRPr>
          </a:p>
          <a:p>
            <a:pPr indent="-533400" lvl="0" marL="457200" rtl="0" algn="l">
              <a:lnSpc>
                <a:spcPct val="120000"/>
              </a:lnSpc>
              <a:spcBef>
                <a:spcPts val="0"/>
              </a:spcBef>
              <a:spcAft>
                <a:spcPts val="0"/>
              </a:spcAft>
              <a:buClr>
                <a:schemeClr val="dk2"/>
              </a:buClr>
              <a:buSzPts val="4800"/>
              <a:buChar char="●"/>
            </a:pPr>
            <a:r>
              <a:rPr lang="en-US" sz="4800">
                <a:solidFill>
                  <a:schemeClr val="dk2"/>
                </a:solidFill>
                <a:highlight>
                  <a:srgbClr val="FFFFFF"/>
                </a:highlight>
              </a:rPr>
              <a:t>Checked the status of the file to make sure that the files added are committed or not </a:t>
            </a:r>
            <a:endParaRPr sz="4800">
              <a:solidFill>
                <a:schemeClr val="dk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5"/>
          <p:cNvPicPr preferRelativeResize="0"/>
          <p:nvPr/>
        </p:nvPicPr>
        <p:blipFill>
          <a:blip r:embed="rId3">
            <a:alphaModFix/>
          </a:blip>
          <a:stretch>
            <a:fillRect/>
          </a:stretch>
        </p:blipFill>
        <p:spPr>
          <a:xfrm>
            <a:off x="20649750" y="416675"/>
            <a:ext cx="3240748" cy="765615"/>
          </a:xfrm>
          <a:prstGeom prst="rect">
            <a:avLst/>
          </a:prstGeom>
          <a:noFill/>
          <a:ln>
            <a:noFill/>
          </a:ln>
        </p:spPr>
      </p:pic>
      <p:sp>
        <p:nvSpPr>
          <p:cNvPr id="159" name="Google Shape;159;p25"/>
          <p:cNvSpPr txBox="1"/>
          <p:nvPr/>
        </p:nvSpPr>
        <p:spPr>
          <a:xfrm>
            <a:off x="1339450" y="1848450"/>
            <a:ext cx="18457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0"/>
              <a:t>Implementation :</a:t>
            </a:r>
            <a:endParaRPr sz="8000"/>
          </a:p>
        </p:txBody>
      </p:sp>
      <p:sp>
        <p:nvSpPr>
          <p:cNvPr id="160" name="Google Shape;160;p25"/>
          <p:cNvSpPr txBox="1"/>
          <p:nvPr/>
        </p:nvSpPr>
        <p:spPr>
          <a:xfrm>
            <a:off x="1526975" y="3482575"/>
            <a:ext cx="22101000" cy="9429900"/>
          </a:xfrm>
          <a:prstGeom prst="rect">
            <a:avLst/>
          </a:prstGeom>
          <a:noFill/>
          <a:ln>
            <a:noFill/>
          </a:ln>
        </p:spPr>
        <p:txBody>
          <a:bodyPr anchorCtr="0" anchor="t" bIns="91425" lIns="91425" spcFirstLastPara="1" rIns="91425" wrap="square" tIns="91425">
            <a:noAutofit/>
          </a:bodyPr>
          <a:lstStyle/>
          <a:p>
            <a:pPr indent="-533400" lvl="0" marL="457200" rtl="0" algn="l">
              <a:lnSpc>
                <a:spcPct val="150000"/>
              </a:lnSpc>
              <a:spcBef>
                <a:spcPts val="0"/>
              </a:spcBef>
              <a:spcAft>
                <a:spcPts val="0"/>
              </a:spcAft>
              <a:buClr>
                <a:schemeClr val="dk2"/>
              </a:buClr>
              <a:buSzPts val="4800"/>
              <a:buChar char="●"/>
            </a:pPr>
            <a:r>
              <a:rPr lang="en-US" sz="4800">
                <a:solidFill>
                  <a:schemeClr val="dk2"/>
                </a:solidFill>
                <a:highlight>
                  <a:srgbClr val="FFFFFF"/>
                </a:highlight>
              </a:rPr>
              <a:t>Added the branch to git account. </a:t>
            </a:r>
            <a:endParaRPr sz="4800">
              <a:solidFill>
                <a:schemeClr val="dk2"/>
              </a:solidFill>
              <a:highlight>
                <a:srgbClr val="FFFFFF"/>
              </a:highlight>
            </a:endParaRPr>
          </a:p>
          <a:p>
            <a:pPr indent="-533400" lvl="0" marL="457200" rtl="0" algn="l">
              <a:lnSpc>
                <a:spcPct val="150000"/>
              </a:lnSpc>
              <a:spcBef>
                <a:spcPts val="0"/>
              </a:spcBef>
              <a:spcAft>
                <a:spcPts val="0"/>
              </a:spcAft>
              <a:buClr>
                <a:schemeClr val="dk2"/>
              </a:buClr>
              <a:buSzPts val="4800"/>
              <a:buChar char="●"/>
            </a:pPr>
            <a:r>
              <a:rPr lang="en-US" sz="4800">
                <a:solidFill>
                  <a:schemeClr val="dk2"/>
                </a:solidFill>
                <a:highlight>
                  <a:srgbClr val="FFFFFF"/>
                </a:highlight>
              </a:rPr>
              <a:t>made sure that all the commits were done </a:t>
            </a:r>
            <a:endParaRPr sz="4800">
              <a:solidFill>
                <a:schemeClr val="dk2"/>
              </a:solidFill>
              <a:highlight>
                <a:srgbClr val="FFFFFF"/>
              </a:highlight>
            </a:endParaRPr>
          </a:p>
          <a:p>
            <a:pPr indent="-533400" lvl="0" marL="457200" rtl="0" algn="l">
              <a:lnSpc>
                <a:spcPct val="150000"/>
              </a:lnSpc>
              <a:spcBef>
                <a:spcPts val="0"/>
              </a:spcBef>
              <a:spcAft>
                <a:spcPts val="0"/>
              </a:spcAft>
              <a:buClr>
                <a:schemeClr val="dk2"/>
              </a:buClr>
              <a:buSzPts val="4800"/>
              <a:buChar char="●"/>
            </a:pPr>
            <a:r>
              <a:rPr lang="en-US" sz="4800">
                <a:solidFill>
                  <a:schemeClr val="dk2"/>
                </a:solidFill>
                <a:highlight>
                  <a:srgbClr val="FFFFFF"/>
                </a:highlight>
              </a:rPr>
              <a:t>And all the files were kept in the respected branches. </a:t>
            </a:r>
            <a:endParaRPr sz="4800">
              <a:solidFill>
                <a:schemeClr val="dk2"/>
              </a:solidFill>
              <a:highlight>
                <a:srgbClr val="FFFFFF"/>
              </a:highlight>
            </a:endParaRPr>
          </a:p>
          <a:p>
            <a:pPr indent="-533400" lvl="0" marL="457200" rtl="0" algn="l">
              <a:lnSpc>
                <a:spcPct val="150000"/>
              </a:lnSpc>
              <a:spcBef>
                <a:spcPts val="0"/>
              </a:spcBef>
              <a:spcAft>
                <a:spcPts val="0"/>
              </a:spcAft>
              <a:buClr>
                <a:schemeClr val="dk2"/>
              </a:buClr>
              <a:buSzPts val="4800"/>
              <a:buChar char="●"/>
            </a:pPr>
            <a:r>
              <a:rPr lang="en-US" sz="4800">
                <a:solidFill>
                  <a:schemeClr val="dk2"/>
                </a:solidFill>
                <a:highlight>
                  <a:srgbClr val="FFFFFF"/>
                </a:highlight>
              </a:rPr>
              <a:t>Following Screenshots are the implementation part. </a:t>
            </a:r>
            <a:endParaRPr sz="4800">
              <a:solidFill>
                <a:schemeClr val="dk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03-Dark Blue Business Plan">
      <a:dk1>
        <a:srgbClr val="999999"/>
      </a:dk1>
      <a:lt1>
        <a:srgbClr val="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