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5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22226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8385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23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043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110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6389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048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68534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90985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9883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5175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9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9472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781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645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6235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378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148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9/2/2025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2077952"/>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ohana123221/portfolio" TargetMode="External"/><Relationship Id="rId2" Type="http://schemas.openxmlformats.org/officeDocument/2006/relationships/hyperlink" Target="https://mohana123221.github.io/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5525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0999" y="19665"/>
            <a:ext cx="9534524" cy="1370888"/>
          </a:xfrm>
          <a:prstGeom prst="rect">
            <a:avLst/>
          </a:prstGeom>
        </p:spPr>
        <p:txBody>
          <a:bodyPr vert="horz" wrap="square" lIns="0" tIns="16510" rIns="0" bIns="0" rtlCol="0">
            <a:spAutoFit/>
          </a:bodyPr>
          <a:lstStyle/>
          <a:p>
            <a:pPr marL="3213735">
              <a:spcBef>
                <a:spcPts val="130"/>
              </a:spcBef>
            </a:pPr>
            <a:r>
              <a:rPr lang="en-US" sz="4400" b="1" i="0" dirty="0">
                <a:solidFill>
                  <a:srgbClr val="00B0F0"/>
                </a:solidFill>
                <a:effectLst/>
                <a:latin typeface="Arial Rounded MT Bold" panose="020F0704030504030204" pitchFamily="34" charset="0"/>
                <a:cs typeface="Times New Roman" panose="02020603050405020304" pitchFamily="18" charset="0"/>
              </a:rPr>
              <a:t>Digital Portfolio </a:t>
            </a:r>
            <a:br>
              <a:rPr lang="en-US" sz="4400" b="1" i="0" dirty="0">
                <a:solidFill>
                  <a:srgbClr val="00B0F0"/>
                </a:solidFill>
                <a:effectLst/>
                <a:latin typeface="Arial Rounded MT Bold" panose="020F0704030504030204" pitchFamily="34" charset="0"/>
              </a:rPr>
            </a:br>
            <a:endParaRPr sz="4400" spc="15" dirty="0">
              <a:solidFill>
                <a:srgbClr val="00B0F0"/>
              </a:solidFill>
              <a:latin typeface="Arial Rounded MT Bold" panose="020F0704030504030204"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N.MOHANA</a:t>
            </a:r>
          </a:p>
          <a:p>
            <a:r>
              <a:rPr lang="en-US" sz="2400" dirty="0"/>
              <a:t>REGISTER NO :36336324U18031</a:t>
            </a:r>
          </a:p>
          <a:p>
            <a:r>
              <a:rPr lang="en-US" sz="2400" dirty="0"/>
              <a:t>NM ID: </a:t>
            </a:r>
            <a:endParaRPr lang="en-US" sz="2400" dirty="0">
              <a:cs typeface="Calibri"/>
            </a:endParaRPr>
          </a:p>
          <a:p>
            <a:r>
              <a:rPr lang="en-US" sz="2400" dirty="0"/>
              <a:t>DEPARTMENT: BSC( COMPUTER SCIENCE)</a:t>
            </a:r>
          </a:p>
          <a:p>
            <a:r>
              <a:rPr lang="en-US" sz="2400" dirty="0"/>
              <a:t>COLLEGE:SREE ABIRAAMI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34525" y="192893"/>
            <a:ext cx="1945203" cy="2426323"/>
          </a:xfrm>
          <a:prstGeom prst="rect">
            <a:avLst/>
          </a:prstGeom>
        </p:spPr>
      </p:pic>
      <p:sp>
        <p:nvSpPr>
          <p:cNvPr id="7" name="object 7"/>
          <p:cNvSpPr txBox="1">
            <a:spLocks noGrp="1"/>
          </p:cNvSpPr>
          <p:nvPr>
            <p:ph type="title"/>
          </p:nvPr>
        </p:nvSpPr>
        <p:spPr>
          <a:xfrm>
            <a:off x="1219200" y="32634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60179" y="236351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CC0950-192E-7626-A074-F0D86680F923}"/>
              </a:ext>
            </a:extLst>
          </p:cNvPr>
          <p:cNvPicPr>
            <a:picLocks noChangeAspect="1"/>
          </p:cNvPicPr>
          <p:nvPr/>
        </p:nvPicPr>
        <p:blipFill>
          <a:blip r:embed="rId3">
            <a:extLst>
              <a:ext uri="{28A0092B-C50C-407E-A947-70E740481C1C}">
                <a14:useLocalDpi xmlns:a14="http://schemas.microsoft.com/office/drawing/2010/main" val="0"/>
              </a:ext>
            </a:extLst>
          </a:blip>
          <a:srcRect t="10723" b="62500"/>
          <a:stretch>
            <a:fillRect/>
          </a:stretch>
        </p:blipFill>
        <p:spPr>
          <a:xfrm>
            <a:off x="236054" y="1476584"/>
            <a:ext cx="6240946" cy="1142632"/>
          </a:xfrm>
          <a:prstGeom prst="rect">
            <a:avLst/>
          </a:prstGeom>
        </p:spPr>
      </p:pic>
      <p:pic>
        <p:nvPicPr>
          <p:cNvPr id="17" name="Picture 16">
            <a:extLst>
              <a:ext uri="{FF2B5EF4-FFF2-40B4-BE49-F238E27FC236}">
                <a16:creationId xmlns:a16="http://schemas.microsoft.com/office/drawing/2014/main" id="{34D4CECF-8DB1-5410-0CDD-362332C4E4C8}"/>
              </a:ext>
            </a:extLst>
          </p:cNvPr>
          <p:cNvPicPr>
            <a:picLocks noChangeAspect="1"/>
          </p:cNvPicPr>
          <p:nvPr/>
        </p:nvPicPr>
        <p:blipFill>
          <a:blip r:embed="rId4">
            <a:extLst>
              <a:ext uri="{28A0092B-C50C-407E-A947-70E740481C1C}">
                <a14:useLocalDpi xmlns:a14="http://schemas.microsoft.com/office/drawing/2010/main" val="0"/>
              </a:ext>
            </a:extLst>
          </a:blip>
          <a:srcRect l="9250" t="18056" r="10403" b="63584"/>
          <a:stretch>
            <a:fillRect/>
          </a:stretch>
        </p:blipFill>
        <p:spPr>
          <a:xfrm>
            <a:off x="405764" y="2768654"/>
            <a:ext cx="10468680" cy="1259169"/>
          </a:xfrm>
          <a:prstGeom prst="rect">
            <a:avLst/>
          </a:prstGeom>
        </p:spPr>
      </p:pic>
      <p:pic>
        <p:nvPicPr>
          <p:cNvPr id="19" name="Picture 18">
            <a:extLst>
              <a:ext uri="{FF2B5EF4-FFF2-40B4-BE49-F238E27FC236}">
                <a16:creationId xmlns:a16="http://schemas.microsoft.com/office/drawing/2014/main" id="{E4FA0027-2243-2813-16AD-C89DB21D814B}"/>
              </a:ext>
            </a:extLst>
          </p:cNvPr>
          <p:cNvPicPr>
            <a:picLocks noChangeAspect="1"/>
          </p:cNvPicPr>
          <p:nvPr/>
        </p:nvPicPr>
        <p:blipFill>
          <a:blip r:embed="rId5">
            <a:extLst>
              <a:ext uri="{28A0092B-C50C-407E-A947-70E740481C1C}">
                <a14:useLocalDpi xmlns:a14="http://schemas.microsoft.com/office/drawing/2010/main" val="0"/>
              </a:ext>
            </a:extLst>
          </a:blip>
          <a:srcRect l="7975" t="20949" r="62129" b="62390"/>
          <a:stretch>
            <a:fillRect/>
          </a:stretch>
        </p:blipFill>
        <p:spPr>
          <a:xfrm>
            <a:off x="6924674" y="4856031"/>
            <a:ext cx="5114926" cy="1142632"/>
          </a:xfrm>
          <a:prstGeom prst="rect">
            <a:avLst/>
          </a:prstGeom>
        </p:spPr>
      </p:pic>
      <p:pic>
        <p:nvPicPr>
          <p:cNvPr id="21" name="Picture 20">
            <a:extLst>
              <a:ext uri="{FF2B5EF4-FFF2-40B4-BE49-F238E27FC236}">
                <a16:creationId xmlns:a16="http://schemas.microsoft.com/office/drawing/2014/main" id="{13BAC091-7B08-85B8-4573-BF00E8C84F34}"/>
              </a:ext>
            </a:extLst>
          </p:cNvPr>
          <p:cNvPicPr>
            <a:picLocks noChangeAspect="1"/>
          </p:cNvPicPr>
          <p:nvPr/>
        </p:nvPicPr>
        <p:blipFill>
          <a:blip r:embed="rId6">
            <a:extLst>
              <a:ext uri="{28A0092B-C50C-407E-A947-70E740481C1C}">
                <a14:useLocalDpi xmlns:a14="http://schemas.microsoft.com/office/drawing/2010/main" val="0"/>
              </a:ext>
            </a:extLst>
          </a:blip>
          <a:srcRect l="10995" t="19795" r="60000" b="61844"/>
          <a:stretch>
            <a:fillRect/>
          </a:stretch>
        </p:blipFill>
        <p:spPr>
          <a:xfrm>
            <a:off x="317475" y="3972808"/>
            <a:ext cx="5778525" cy="1259169"/>
          </a:xfrm>
          <a:prstGeom prst="rect">
            <a:avLst/>
          </a:prstGeom>
        </p:spPr>
      </p:pic>
      <p:pic>
        <p:nvPicPr>
          <p:cNvPr id="23" name="Picture 22">
            <a:extLst>
              <a:ext uri="{FF2B5EF4-FFF2-40B4-BE49-F238E27FC236}">
                <a16:creationId xmlns:a16="http://schemas.microsoft.com/office/drawing/2014/main" id="{4A061579-AA2F-AF16-594D-3B3CDC79829E}"/>
              </a:ext>
            </a:extLst>
          </p:cNvPr>
          <p:cNvPicPr>
            <a:picLocks noChangeAspect="1"/>
          </p:cNvPicPr>
          <p:nvPr/>
        </p:nvPicPr>
        <p:blipFill>
          <a:blip r:embed="rId7">
            <a:extLst>
              <a:ext uri="{28A0092B-C50C-407E-A947-70E740481C1C}">
                <a14:useLocalDpi xmlns:a14="http://schemas.microsoft.com/office/drawing/2010/main" val="0"/>
              </a:ext>
            </a:extLst>
          </a:blip>
          <a:srcRect l="10095" t="18533" r="62926" b="53258"/>
          <a:stretch>
            <a:fillRect/>
          </a:stretch>
        </p:blipFill>
        <p:spPr>
          <a:xfrm>
            <a:off x="405764" y="5381415"/>
            <a:ext cx="5842636" cy="12836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295400" y="523823"/>
            <a:ext cx="8991600" cy="567463"/>
          </a:xfrm>
          <a:prstGeom prst="rect">
            <a:avLst/>
          </a:prstGeom>
        </p:spPr>
        <p:txBody>
          <a:bodyPr vert="horz" wrap="square" lIns="0" tIns="13335" rIns="0" bIns="0" rtlCol="0">
            <a:spAutoFit/>
          </a:bodyPr>
          <a:lstStyle/>
          <a:p>
            <a:pPr marL="12700">
              <a:lnSpc>
                <a:spcPct val="100000"/>
              </a:lnSpc>
              <a:spcBef>
                <a:spcPts val="105"/>
              </a:spcBef>
            </a:pPr>
            <a:r>
              <a:rPr lang="en-IN" dirty="0">
                <a:solidFill>
                  <a:schemeClr val="accent1">
                    <a:lumMod val="60000"/>
                    <a:lumOff val="40000"/>
                  </a:schemeClr>
                </a:solidFill>
                <a:latin typeface="Stencil" panose="040409050D0802020404" pitchFamily="82" charset="0"/>
              </a:rPr>
              <a:t>CONCLUSION</a:t>
            </a:r>
            <a:endParaRPr dirty="0">
              <a:solidFill>
                <a:schemeClr val="accent1">
                  <a:lumMod val="60000"/>
                  <a:lumOff val="40000"/>
                </a:schemeClr>
              </a:solidFill>
              <a:latin typeface="Stencil" panose="040409050D0802020404"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CCB9B32-8B35-FA16-8307-075D8594B2C8}"/>
              </a:ext>
            </a:extLst>
          </p:cNvPr>
          <p:cNvSpPr txBox="1"/>
          <p:nvPr/>
        </p:nvSpPr>
        <p:spPr>
          <a:xfrm>
            <a:off x="228601" y="1905000"/>
            <a:ext cx="12115798" cy="3539430"/>
          </a:xfrm>
          <a:prstGeom prst="rect">
            <a:avLst/>
          </a:prstGeom>
          <a:noFill/>
        </p:spPr>
        <p:txBody>
          <a:bodyPr wrap="square">
            <a:spAutoFit/>
          </a:bodyPr>
          <a:lstStyle/>
          <a:p>
            <a:r>
              <a:rPr lang="en-US" dirty="0"/>
              <a:t>        </a:t>
            </a:r>
            <a:r>
              <a:rPr lang="en-US" sz="3200" dirty="0">
                <a:solidFill>
                  <a:schemeClr val="accent2">
                    <a:lumMod val="75000"/>
                  </a:schemeClr>
                </a:solidFill>
              </a:rPr>
              <a:t>This portfolio reflects my journey and achievements in computer science, demonstrating strong technical skills and problem-solving abilities. It highlights my commitment to continuous learning and innovation. I am confident that the knowledge and experience showcased here will enable me to contribute effectively to future projects and excel in the ever-evolving tech industry.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A2AC90-3934-BDEE-ECCF-8DC432458D0F}"/>
              </a:ext>
            </a:extLst>
          </p:cNvPr>
          <p:cNvSpPr txBox="1"/>
          <p:nvPr/>
        </p:nvSpPr>
        <p:spPr>
          <a:xfrm>
            <a:off x="1371600" y="4191000"/>
            <a:ext cx="10210800" cy="1384995"/>
          </a:xfrm>
          <a:prstGeom prst="rect">
            <a:avLst/>
          </a:prstGeom>
          <a:noFill/>
        </p:spPr>
        <p:txBody>
          <a:bodyPr wrap="square">
            <a:spAutoFit/>
          </a:bodyPr>
          <a:lstStyle/>
          <a:p>
            <a:pPr lvl="0" defTabSz="914400" eaLnBrk="0" fontAlgn="base" hangingPunct="0">
              <a:spcBef>
                <a:spcPct val="0"/>
              </a:spcBef>
              <a:spcAft>
                <a:spcPct val="0"/>
              </a:spcAft>
            </a:pPr>
            <a:r>
              <a:rPr lang="en-US" altLang="en-US" sz="2800" b="1" dirty="0">
                <a:solidFill>
                  <a:srgbClr val="0969DA"/>
                </a:solidFill>
                <a:latin typeface="-apple-system"/>
                <a:cs typeface="Arial" panose="020B0604020202020204" pitchFamily="34" charset="0"/>
                <a:hlinkClick r:id="rId2"/>
              </a:rPr>
              <a:t>PROJECT RESUME LINK : https://mohana123221.github.io/portfolio/</a:t>
            </a:r>
            <a:endParaRPr lang="en-US" altLang="en-US" sz="2800" dirty="0">
              <a:solidFill>
                <a:srgbClr val="22222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sz="2800" dirty="0">
                <a:latin typeface="Arial" panose="020B0604020202020204" pitchFamily="34" charset="0"/>
              </a:rPr>
              <a:t>      </a:t>
            </a:r>
          </a:p>
        </p:txBody>
      </p:sp>
      <p:sp>
        <p:nvSpPr>
          <p:cNvPr id="6" name="Rectangle 1">
            <a:extLst>
              <a:ext uri="{FF2B5EF4-FFF2-40B4-BE49-F238E27FC236}">
                <a16:creationId xmlns:a16="http://schemas.microsoft.com/office/drawing/2014/main" id="{E25AF490-F950-2DA0-249E-C5BF13984405}"/>
              </a:ext>
            </a:extLst>
          </p:cNvPr>
          <p:cNvSpPr>
            <a:spLocks noChangeArrowheads="1"/>
          </p:cNvSpPr>
          <p:nvPr/>
        </p:nvSpPr>
        <p:spPr bwMode="auto">
          <a:xfrm>
            <a:off x="228600" y="-322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62AF5B1-2EA2-EA2C-E145-BE25EE47B1AB}"/>
              </a:ext>
            </a:extLst>
          </p:cNvPr>
          <p:cNvSpPr>
            <a:spLocks noChangeArrowheads="1"/>
          </p:cNvSpPr>
          <p:nvPr/>
        </p:nvSpPr>
        <p:spPr bwMode="auto">
          <a:xfrm>
            <a:off x="152400" y="-322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65E2DD5-00C9-BE77-4A17-39D5BEDC19FB}"/>
              </a:ext>
            </a:extLst>
          </p:cNvPr>
          <p:cNvSpPr txBox="1"/>
          <p:nvPr/>
        </p:nvSpPr>
        <p:spPr>
          <a:xfrm>
            <a:off x="1066800" y="1371600"/>
            <a:ext cx="8246164" cy="769441"/>
          </a:xfrm>
          <a:prstGeom prst="rect">
            <a:avLst/>
          </a:prstGeom>
          <a:noFill/>
        </p:spPr>
        <p:txBody>
          <a:bodyPr wrap="square">
            <a:spAutoFit/>
          </a:bodyPr>
          <a:lstStyle/>
          <a:p>
            <a:r>
              <a:rPr lang="en-US" sz="4400" dirty="0">
                <a:solidFill>
                  <a:srgbClr val="FFFF00"/>
                </a:solidFill>
                <a:latin typeface="Wide Latin" panose="020A0A07050505020404" pitchFamily="18" charset="0"/>
              </a:rPr>
              <a:t>GITHUB LINK</a:t>
            </a:r>
          </a:p>
        </p:txBody>
      </p:sp>
      <p:sp>
        <p:nvSpPr>
          <p:cNvPr id="11" name="TextBox 10">
            <a:extLst>
              <a:ext uri="{FF2B5EF4-FFF2-40B4-BE49-F238E27FC236}">
                <a16:creationId xmlns:a16="http://schemas.microsoft.com/office/drawing/2014/main" id="{1D2F9EF0-503A-74E5-6599-67E1A066E1C0}"/>
              </a:ext>
            </a:extLst>
          </p:cNvPr>
          <p:cNvSpPr txBox="1"/>
          <p:nvPr/>
        </p:nvSpPr>
        <p:spPr>
          <a:xfrm>
            <a:off x="2213113" y="3267525"/>
            <a:ext cx="7099851" cy="461665"/>
          </a:xfrm>
          <a:prstGeom prst="rect">
            <a:avLst/>
          </a:prstGeom>
          <a:noFill/>
        </p:spPr>
        <p:txBody>
          <a:bodyPr wrap="square">
            <a:spAutoFit/>
          </a:bodyPr>
          <a:lstStyle/>
          <a:p>
            <a:r>
              <a:rPr lang="en-US" sz="2400" dirty="0">
                <a:solidFill>
                  <a:schemeClr val="accent1">
                    <a:lumMod val="60000"/>
                    <a:lumOff val="40000"/>
                  </a:schemeClr>
                </a:solidFill>
              </a:rPr>
              <a:t>GITHUB LINK    :</a:t>
            </a:r>
            <a:r>
              <a:rPr lang="en-US" sz="2400" dirty="0">
                <a:solidFill>
                  <a:srgbClr val="7030A0"/>
                </a:solidFill>
              </a:rPr>
              <a:t>  </a:t>
            </a:r>
            <a:r>
              <a:rPr lang="en-US" sz="2400" dirty="0">
                <a:hlinkClick r:id="rId3"/>
              </a:rPr>
              <a:t>mohana123221/portfolio</a:t>
            </a:r>
            <a:endParaRPr lang="en-US" sz="2400" dirty="0"/>
          </a:p>
        </p:txBody>
      </p:sp>
    </p:spTree>
    <p:extLst>
      <p:ext uri="{BB962C8B-B14F-4D97-AF65-F5344CB8AC3E}">
        <p14:creationId xmlns:p14="http://schemas.microsoft.com/office/powerpoint/2010/main" val="164738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002060"/>
                </a:solidFill>
              </a:rPr>
              <a:t>PROJECT</a:t>
            </a:r>
            <a:r>
              <a:rPr sz="4250" spc="-85" dirty="0">
                <a:solidFill>
                  <a:srgbClr val="002060"/>
                </a:solidFill>
              </a:rPr>
              <a:t> </a:t>
            </a:r>
            <a:r>
              <a:rPr sz="4250" spc="25" dirty="0">
                <a:solidFill>
                  <a:srgbClr val="002060"/>
                </a:solidFill>
              </a:rPr>
              <a:t>TITLE</a:t>
            </a:r>
            <a:endParaRPr sz="4250" dirty="0">
              <a:solidFill>
                <a:srgbClr val="00206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79BD2D7-BE22-E5AD-80D0-BDAD39B368CF}"/>
              </a:ext>
            </a:extLst>
          </p:cNvPr>
          <p:cNvSpPr txBox="1"/>
          <p:nvPr/>
        </p:nvSpPr>
        <p:spPr>
          <a:xfrm>
            <a:off x="1905000" y="3244334"/>
            <a:ext cx="6420678" cy="2308324"/>
          </a:xfrm>
          <a:prstGeom prst="rect">
            <a:avLst/>
          </a:prstGeom>
          <a:noFill/>
        </p:spPr>
        <p:txBody>
          <a:bodyPr wrap="square">
            <a:spAutoFit/>
          </a:bodyPr>
          <a:lstStyle/>
          <a:p>
            <a:r>
              <a:rPr lang="en-US" sz="4800" dirty="0">
                <a:solidFill>
                  <a:srgbClr val="00B0F0"/>
                </a:solidFill>
                <a:latin typeface="Bodoni MT Black" panose="02070A03080606020203" pitchFamily="18" charset="0"/>
                <a:cs typeface="Times New Roman" panose="02020603050405020304" pitchFamily="18" charset="0"/>
              </a:rPr>
              <a:t>EDUNET FORNT END WEB DEVELEPOMENT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76078"/>
            <a:ext cx="991965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50"/>
                </a:solidFill>
              </a:rPr>
              <a:t>P</a:t>
            </a:r>
            <a:r>
              <a:rPr sz="4250" spc="15" dirty="0">
                <a:solidFill>
                  <a:srgbClr val="00B050"/>
                </a:solidFill>
              </a:rPr>
              <a:t>ROB</a:t>
            </a:r>
            <a:r>
              <a:rPr sz="4250" spc="55" dirty="0">
                <a:solidFill>
                  <a:srgbClr val="00B050"/>
                </a:solidFill>
              </a:rPr>
              <a:t>L</a:t>
            </a:r>
            <a:r>
              <a:rPr sz="4250" spc="-20" dirty="0">
                <a:solidFill>
                  <a:srgbClr val="00B050"/>
                </a:solidFill>
              </a:rPr>
              <a:t>E</a:t>
            </a:r>
            <a:r>
              <a:rPr sz="4250" spc="20" dirty="0">
                <a:solidFill>
                  <a:srgbClr val="00B050"/>
                </a:solidFill>
              </a:rPr>
              <a:t>M</a:t>
            </a:r>
            <a:r>
              <a:rPr sz="4250" dirty="0">
                <a:solidFill>
                  <a:srgbClr val="00B050"/>
                </a:solidFill>
              </a:rPr>
              <a:t>	</a:t>
            </a:r>
            <a:r>
              <a:rPr sz="4250" spc="10" dirty="0">
                <a:solidFill>
                  <a:srgbClr val="00B050"/>
                </a:solidFill>
              </a:rPr>
              <a:t>S</a:t>
            </a:r>
            <a:r>
              <a:rPr sz="4250" spc="-370" dirty="0">
                <a:solidFill>
                  <a:srgbClr val="00B050"/>
                </a:solidFill>
              </a:rPr>
              <a:t>T</a:t>
            </a:r>
            <a:r>
              <a:rPr sz="4250" spc="-375" dirty="0">
                <a:solidFill>
                  <a:srgbClr val="00B050"/>
                </a:solidFill>
              </a:rPr>
              <a:t>A</a:t>
            </a:r>
            <a:r>
              <a:rPr sz="4250" spc="15" dirty="0">
                <a:solidFill>
                  <a:srgbClr val="00B050"/>
                </a:solidFill>
              </a:rPr>
              <a:t>T</a:t>
            </a:r>
            <a:r>
              <a:rPr sz="4250" spc="-10" dirty="0">
                <a:solidFill>
                  <a:srgbClr val="00B050"/>
                </a:solidFill>
              </a:rPr>
              <a:t>E</a:t>
            </a:r>
            <a:r>
              <a:rPr sz="4250" spc="-20" dirty="0">
                <a:solidFill>
                  <a:srgbClr val="00B050"/>
                </a:solidFill>
              </a:rPr>
              <a:t>ME</a:t>
            </a:r>
            <a:r>
              <a:rPr sz="4250" spc="10" dirty="0">
                <a:solidFill>
                  <a:srgbClr val="00B050"/>
                </a:solidFill>
              </a:rPr>
              <a:t>NT</a:t>
            </a:r>
            <a:endParaRPr sz="4250" dirty="0">
              <a:solidFill>
                <a:srgbClr val="00B05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E958AF-3B50-E2CC-7A37-55064C26D02A}"/>
              </a:ext>
            </a:extLst>
          </p:cNvPr>
          <p:cNvSpPr txBox="1"/>
          <p:nvPr/>
        </p:nvSpPr>
        <p:spPr>
          <a:xfrm>
            <a:off x="152401" y="2915781"/>
            <a:ext cx="8305800" cy="2677656"/>
          </a:xfrm>
          <a:prstGeom prst="rect">
            <a:avLst/>
          </a:prstGeom>
          <a:noFill/>
        </p:spPr>
        <p:txBody>
          <a:bodyPr wrap="square">
            <a:spAutoFit/>
          </a:bodyPr>
          <a:lstStyle/>
          <a:p>
            <a:r>
              <a:rPr lang="en-US" dirty="0">
                <a:solidFill>
                  <a:srgbClr val="92D050"/>
                </a:solidFill>
              </a:rPr>
              <a:t>       </a:t>
            </a:r>
            <a:r>
              <a:rPr lang="en-US" sz="2800" dirty="0">
                <a:solidFill>
                  <a:srgbClr val="92D050"/>
                </a:solidFill>
              </a:rPr>
              <a:t>Identify and address challenges in [specific area or field], aiming to develop innovative solutions that improve efficiency, user experience, or functionality. This project showcases problem-solving skills through research, design, and implementation of effective, real-world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639890"/>
            <a:ext cx="109728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solidFill>
              </a:rPr>
              <a:t>PROJECT	</a:t>
            </a:r>
            <a:r>
              <a:rPr lang="en-US" sz="4250" spc="5" dirty="0">
                <a:solidFill>
                  <a:schemeClr val="accent1"/>
                </a:solidFill>
              </a:rPr>
              <a:t> </a:t>
            </a:r>
            <a:r>
              <a:rPr sz="4250" spc="-20" dirty="0">
                <a:solidFill>
                  <a:schemeClr val="accent1"/>
                </a:solidFill>
              </a:rPr>
              <a:t>OVERVIEW</a:t>
            </a:r>
            <a:endParaRPr sz="4250" dirty="0">
              <a:solidFill>
                <a:schemeClr val="accent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920B56C-A984-E49E-719E-0BF300B562F5}"/>
              </a:ext>
            </a:extLst>
          </p:cNvPr>
          <p:cNvSpPr txBox="1"/>
          <p:nvPr/>
        </p:nvSpPr>
        <p:spPr>
          <a:xfrm>
            <a:off x="457200" y="2404164"/>
            <a:ext cx="8896350" cy="3046988"/>
          </a:xfrm>
          <a:prstGeom prst="rect">
            <a:avLst/>
          </a:prstGeom>
          <a:noFill/>
        </p:spPr>
        <p:txBody>
          <a:bodyPr wrap="square">
            <a:spAutoFit/>
          </a:bodyPr>
          <a:lstStyle/>
          <a:p>
            <a:r>
              <a:rPr lang="en-US" dirty="0">
                <a:solidFill>
                  <a:schemeClr val="tx2">
                    <a:lumMod val="60000"/>
                    <a:lumOff val="40000"/>
                  </a:schemeClr>
                </a:solidFill>
              </a:rPr>
              <a:t>     </a:t>
            </a:r>
            <a:r>
              <a:rPr lang="en-US" sz="3200" dirty="0">
                <a:solidFill>
                  <a:schemeClr val="tx2">
                    <a:lumMod val="60000"/>
                    <a:lumOff val="40000"/>
                  </a:schemeClr>
                </a:solidFill>
              </a:rPr>
              <a:t>This project focuses on designing and implementing a [brief description], aimed at solving [specific problem]. It highlights key skills in research, development, and execution, delivering a practical solution that enhances [user experience, efficiency, or functionality]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1" y="671932"/>
            <a:ext cx="981455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5BD20F1-60E0-905A-4F57-D83649D5EABB}"/>
              </a:ext>
            </a:extLst>
          </p:cNvPr>
          <p:cNvSpPr txBox="1"/>
          <p:nvPr/>
        </p:nvSpPr>
        <p:spPr>
          <a:xfrm>
            <a:off x="228600" y="2700275"/>
            <a:ext cx="11887200" cy="2862322"/>
          </a:xfrm>
          <a:prstGeom prst="rect">
            <a:avLst/>
          </a:prstGeom>
          <a:noFill/>
        </p:spPr>
        <p:txBody>
          <a:bodyPr wrap="square">
            <a:spAutoFit/>
          </a:bodyPr>
          <a:lstStyle/>
          <a:p>
            <a:r>
              <a:rPr lang="en-US" dirty="0"/>
              <a:t>       </a:t>
            </a:r>
            <a:r>
              <a:rPr lang="en-US" sz="3600" dirty="0"/>
              <a:t>The end users are [specific group, e.g., students, professionals, small business owners] who seek [benefit or solution]. This project is designed to meet their needs by providing [features or improvements] that enhance their daily tasks and overall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CA35A1-EDBB-DAAE-EFFA-7BE9A7CBF873}"/>
              </a:ext>
            </a:extLst>
          </p:cNvPr>
          <p:cNvSpPr txBox="1"/>
          <p:nvPr/>
        </p:nvSpPr>
        <p:spPr>
          <a:xfrm>
            <a:off x="3051312" y="2700275"/>
            <a:ext cx="7159487" cy="3108543"/>
          </a:xfrm>
          <a:prstGeom prst="rect">
            <a:avLst/>
          </a:prstGeom>
          <a:noFill/>
        </p:spPr>
        <p:txBody>
          <a:bodyPr wrap="square">
            <a:spAutoFit/>
          </a:bodyPr>
          <a:lstStyle/>
          <a:p>
            <a:r>
              <a:rPr lang="en-US" dirty="0"/>
              <a:t>        </a:t>
            </a:r>
            <a:r>
              <a:rPr lang="en-US" sz="2800" dirty="0">
                <a:solidFill>
                  <a:srgbClr val="7030A0"/>
                </a:solidFill>
              </a:rPr>
              <a:t>This project utilizes [list key tools, e.g., Python, Adobe XD, SQL] and techniques such as agile development, user-centered design, and data analysis. These methods ensure efficient workflow, accurate results, and a seamless user experience, demonstrating a strong blend of technical and strategic skills.”</a:t>
            </a:r>
          </a:p>
        </p:txBody>
      </p:sp>
    </p:spTree>
    <p:extLst>
      <p:ext uri="{BB962C8B-B14F-4D97-AF65-F5344CB8AC3E}">
        <p14:creationId xmlns:p14="http://schemas.microsoft.com/office/powerpoint/2010/main" val="33822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8F6513-428B-08E8-763A-6CBA38C43071}"/>
              </a:ext>
            </a:extLst>
          </p:cNvPr>
          <p:cNvSpPr txBox="1"/>
          <p:nvPr/>
        </p:nvSpPr>
        <p:spPr>
          <a:xfrm>
            <a:off x="304800" y="2971800"/>
            <a:ext cx="11201018" cy="1938992"/>
          </a:xfrm>
          <a:prstGeom prst="rect">
            <a:avLst/>
          </a:prstGeom>
          <a:noFill/>
        </p:spPr>
        <p:txBody>
          <a:bodyPr wrap="square">
            <a:spAutoFit/>
          </a:bodyPr>
          <a:lstStyle/>
          <a:p>
            <a:r>
              <a:rPr lang="en-US" sz="2400" dirty="0"/>
              <a:t>     The portfolio features a clean, intuitive design with a user-friendly layout that highlights projects clearly. It uses consistent typography, balanced visuals, and responsive elements to ensure accessibility across devices, creating an engaging and professional presentation that effectively showcases skills and achievements.</a:t>
            </a:r>
          </a:p>
        </p:txBody>
      </p:sp>
      <p:sp>
        <p:nvSpPr>
          <p:cNvPr id="7" name="TextBox 6">
            <a:extLst>
              <a:ext uri="{FF2B5EF4-FFF2-40B4-BE49-F238E27FC236}">
                <a16:creationId xmlns:a16="http://schemas.microsoft.com/office/drawing/2014/main" id="{0329DCD1-0DA4-EFC8-533A-BFC7A0146278}"/>
              </a:ext>
            </a:extLst>
          </p:cNvPr>
          <p:cNvSpPr txBox="1"/>
          <p:nvPr/>
        </p:nvSpPr>
        <p:spPr>
          <a:xfrm>
            <a:off x="1724853" y="1427738"/>
            <a:ext cx="7487064" cy="646331"/>
          </a:xfrm>
          <a:prstGeom prst="rect">
            <a:avLst/>
          </a:prstGeom>
          <a:noFill/>
        </p:spPr>
        <p:txBody>
          <a:bodyPr wrap="square">
            <a:spAutoFit/>
          </a:bodyPr>
          <a:lstStyle/>
          <a:p>
            <a:r>
              <a:rPr lang="en-US" sz="3600" dirty="0"/>
              <a:t>POTFOLIO DESIGN AND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609600"/>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869D5E21-DE53-368A-CC2B-0353817497B5}"/>
              </a:ext>
            </a:extLst>
          </p:cNvPr>
          <p:cNvSpPr txBox="1"/>
          <p:nvPr/>
        </p:nvSpPr>
        <p:spPr>
          <a:xfrm>
            <a:off x="457200" y="2057400"/>
            <a:ext cx="11582400" cy="4524315"/>
          </a:xfrm>
          <a:prstGeom prst="rect">
            <a:avLst/>
          </a:prstGeom>
          <a:noFill/>
        </p:spPr>
        <p:txBody>
          <a:bodyPr wrap="square">
            <a:spAutoFit/>
          </a:bodyPr>
          <a:lstStyle/>
          <a:p>
            <a:r>
              <a:rPr lang="en-US" dirty="0"/>
              <a:t>    </a:t>
            </a:r>
            <a:r>
              <a:rPr lang="en-US" sz="3600" dirty="0"/>
              <a:t>The portfolio includes interactive navigation, responsive design, and multimedia integration. It showcases projects with detailed descriptions, visuals, and demos, ensuring easy access and engagement. Built with performance and usability in mind, it provides a seamless experience across devices, highlighting both technical skills and creative solutions.</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419</TotalTime>
  <Words>493</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-apple-system</vt:lpstr>
      <vt:lpstr>Arial</vt:lpstr>
      <vt:lpstr>Arial Rounded MT Bold</vt:lpstr>
      <vt:lpstr>Bodoni MT Black</vt:lpstr>
      <vt:lpstr>Calibri</vt:lpstr>
      <vt:lpstr>Calibri Light</vt:lpstr>
      <vt:lpstr>Stencil</vt:lpstr>
      <vt:lpstr>Times New Roman</vt:lpstr>
      <vt:lpstr>Trebuchet MS</vt:lpstr>
      <vt:lpstr>Wide Latin</vt:lpstr>
      <vt:lpstr>Celestial</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Abiraami_User</cp:lastModifiedBy>
  <cp:revision>24</cp:revision>
  <dcterms:created xsi:type="dcterms:W3CDTF">2024-03-29T15:07:22Z</dcterms:created>
  <dcterms:modified xsi:type="dcterms:W3CDTF">2025-09-02T10:16:02Z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