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13" r:id="rId2"/>
    <p:sldId id="428" r:id="rId3"/>
    <p:sldId id="429" r:id="rId4"/>
    <p:sldId id="430" r:id="rId5"/>
    <p:sldId id="288" r:id="rId6"/>
    <p:sldId id="287" r:id="rId7"/>
    <p:sldId id="415" r:id="rId8"/>
    <p:sldId id="416" r:id="rId9"/>
    <p:sldId id="417" r:id="rId10"/>
    <p:sldId id="289" r:id="rId11"/>
    <p:sldId id="292" r:id="rId12"/>
    <p:sldId id="259" r:id="rId13"/>
    <p:sldId id="419" r:id="rId14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i="1"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66FFFF"/>
    <a:srgbClr val="FF00FF"/>
    <a:srgbClr val="CCECFF"/>
    <a:srgbClr val="0099CC"/>
    <a:srgbClr val="00CCFF"/>
    <a:srgbClr val="33CCFF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868" autoAdjust="0"/>
    <p:restoredTop sz="77681" autoAdjust="0"/>
  </p:normalViewPr>
  <p:slideViewPr>
    <p:cSldViewPr snapToObjects="1">
      <p:cViewPr varScale="1">
        <p:scale>
          <a:sx n="88" d="100"/>
          <a:sy n="88" d="100"/>
        </p:scale>
        <p:origin x="-1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926" y="-90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u="none"/>
            </a:lvl1pPr>
          </a:lstStyle>
          <a:p>
            <a:pPr>
              <a:defRPr/>
            </a:pPr>
            <a:fld id="{680DF505-8937-4B47-B8A8-2D87AEA32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 u="none"/>
            </a:lvl1pPr>
          </a:lstStyle>
          <a:p>
            <a:pPr>
              <a:defRPr/>
            </a:pPr>
            <a:fld id="{3F04EE0B-8B01-459E-BD50-C9A918A6DA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47AC348C-2AE0-4A54-8771-39CF2FF25317}" type="slidenum">
              <a:rPr lang="en-US" sz="1200" i="0" u="none"/>
              <a:pPr/>
              <a:t>1</a:t>
            </a:fld>
            <a:endParaRPr lang="en-US" sz="1200" i="0" u="non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4EE0B-8B01-459E-BD50-C9A918A6DA1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66092-B0EE-4DCE-ADAE-DE17BA6FE0BF}" type="datetime3">
              <a:rPr lang="en-US" smtClean="0"/>
              <a:pPr>
                <a:defRPr/>
              </a:pPr>
              <a:t>28 November 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B2BC4-44B1-4D60-B6EC-A9A0855A6B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A8774-8856-4580-80A4-5CF4FECC09B2}" type="datetime3">
              <a:rPr lang="en-US" smtClean="0"/>
              <a:pPr>
                <a:defRPr/>
              </a:pPr>
              <a:t>28 November 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CBC2-78E6-476E-87D6-D32F50D41A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76214-DBE0-48D4-B7A0-607CBA365756}" type="datetime3">
              <a:rPr lang="en-US" smtClean="0"/>
              <a:pPr>
                <a:defRPr/>
              </a:pPr>
              <a:t>28 November 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79951-8E46-4FAE-9F34-5FD770924D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3B62F-19CE-4188-94DD-9ECDDF83CE89}" type="datetime3">
              <a:rPr lang="en-US" smtClean="0"/>
              <a:pPr>
                <a:defRPr/>
              </a:pPr>
              <a:t>28 November 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6D47C-DB25-4422-830B-D0CF3B6CE8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B4541-9F8A-449B-8F6F-525457F59F91}" type="datetime3">
              <a:rPr lang="en-US" smtClean="0"/>
              <a:pPr>
                <a:defRPr/>
              </a:pPr>
              <a:t>28 November 2017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7AEC5-46F2-4B10-9E4B-D062C6C0D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A61B1-965C-4FDE-A864-B887B962446B}" type="datetime3">
              <a:rPr lang="en-US" smtClean="0"/>
              <a:pPr>
                <a:defRPr/>
              </a:pPr>
              <a:t>28 November 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60655-26D6-4D6D-B026-28C99494BC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12C14-44ED-4CBF-8D83-E26ADF50CB4E}" type="datetime3">
              <a:rPr lang="en-US" smtClean="0"/>
              <a:pPr>
                <a:defRPr/>
              </a:pPr>
              <a:t>28 November 2017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0BF24-D4FA-44FF-90E3-3CA7D4844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065D5-6332-4058-A271-24E33776514F}" type="datetime3">
              <a:rPr lang="en-US" smtClean="0"/>
              <a:pPr>
                <a:defRPr/>
              </a:pPr>
              <a:t>28 November 2017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7C92E-919F-4B90-97DD-99DD7E5E68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38889-F0C9-4D59-954E-18C902A0E59C}" type="datetime3">
              <a:rPr lang="en-US" smtClean="0"/>
              <a:pPr>
                <a:defRPr/>
              </a:pPr>
              <a:t>28 November 2017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3E927-BD7D-4A7F-A2B9-823A940AE6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AFB5B-3346-49C1-96AE-7F549FA02ED9}" type="datetime3">
              <a:rPr lang="en-US" smtClean="0"/>
              <a:pPr>
                <a:defRPr/>
              </a:pPr>
              <a:t>28 November 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4BCBD-CB0B-4446-B99C-576855F722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311E-4BDB-466F-8FD1-073A12149E26}" type="datetime3">
              <a:rPr lang="en-US" smtClean="0"/>
              <a:pPr>
                <a:defRPr/>
              </a:pPr>
              <a:t>28 November 2017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624C2-472B-4911-9AC2-3A5A657518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3"/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Introduction to Java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i="0" u="none"/>
            </a:lvl1pPr>
          </a:lstStyle>
          <a:p>
            <a:pPr>
              <a:defRPr/>
            </a:pPr>
            <a:fld id="{1DFB2335-5B64-4520-98B7-CC1281AB727A}" type="datetime3">
              <a:rPr lang="en-US" smtClean="0"/>
              <a:pPr>
                <a:defRPr/>
              </a:pPr>
              <a:t>28 November 2017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u="none"/>
            </a:lvl1pPr>
          </a:lstStyle>
          <a:p>
            <a:pPr>
              <a:defRPr/>
            </a:pPr>
            <a:fld id="{554E694F-1422-483C-91B4-05599EE4DB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-BoldMT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fld id="{E106EC84-AACE-4D5E-B8E0-968D0E87C655}" type="datetime3">
              <a:rPr lang="en-US" sz="1400" i="0" u="none">
                <a:latin typeface="+mn-lt"/>
              </a:rPr>
              <a:pPr algn="l">
                <a:defRPr/>
              </a:pPr>
              <a:t>28 November 2017</a:t>
            </a:fld>
            <a:endParaRPr lang="en-US" sz="1400" i="0" u="none" dirty="0">
              <a:latin typeface="+mn-lt"/>
            </a:endParaRPr>
          </a:p>
        </p:txBody>
      </p:sp>
      <p:sp>
        <p:nvSpPr>
          <p:cNvPr id="6" name="Footer Placeholder 5"/>
          <p:cNvSpPr txBox="1">
            <a:spLocks noGrp="1"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1400" i="0" u="none">
                <a:latin typeface="+mn-lt"/>
              </a:rPr>
              <a:t>www.snipe.co.in</a:t>
            </a:r>
          </a:p>
        </p:txBody>
      </p:sp>
      <p:sp>
        <p:nvSpPr>
          <p:cNvPr id="7" name="Slide Number Placeholder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5918EAB2-F5A9-46B2-8147-9693F9BF912B}" type="slidenum">
              <a:rPr lang="en-US" sz="1400" i="0" u="none">
                <a:latin typeface="+mn-lt"/>
              </a:rPr>
              <a:pPr>
                <a:defRPr/>
              </a:pPr>
              <a:t>1</a:t>
            </a:fld>
            <a:endParaRPr lang="en-US" sz="1400" i="0" u="none" dirty="0">
              <a:latin typeface="+mn-lt"/>
            </a:endParaRPr>
          </a:p>
        </p:txBody>
      </p:sp>
      <p:pic>
        <p:nvPicPr>
          <p:cNvPr id="2053" name="Picture 3" descr="Ppt_Bg1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0163" y="0"/>
            <a:ext cx="9250363" cy="692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Text Box 63"/>
          <p:cNvSpPr txBox="1">
            <a:spLocks noChangeArrowheads="1"/>
          </p:cNvSpPr>
          <p:nvPr/>
        </p:nvSpPr>
        <p:spPr bwMode="auto">
          <a:xfrm>
            <a:off x="3787775" y="5783263"/>
            <a:ext cx="53562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0" u="none" dirty="0" smtClean="0">
                <a:solidFill>
                  <a:schemeClr val="bg2"/>
                </a:solidFill>
              </a:rPr>
              <a:t>Prepared By :- Ravindra Engle</a:t>
            </a:r>
            <a:endParaRPr lang="en-US" sz="2000" b="1" i="0" u="none" dirty="0">
              <a:solidFill>
                <a:schemeClr val="bg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128681"/>
            <a:ext cx="8229600" cy="4645025"/>
          </a:xfrm>
        </p:spPr>
        <p:txBody>
          <a:bodyPr/>
          <a:lstStyle/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If the test result shows any bug in the code the developer have to check the last change made to the code.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This Increases the frequency of new software release.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The Concerned teams are notified with feedback.</a:t>
            </a:r>
            <a:endParaRPr lang="en-IN" sz="2400" dirty="0" smtClean="0">
              <a:solidFill>
                <a:schemeClr val="bg1"/>
              </a:solidFill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None/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2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B830D-A1AF-4570-B484-1BBEAB483CD2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0B208931-2926-4006-8F83-6D6A575CC731}" type="slidenum">
              <a:rPr lang="en-US" sz="1400" i="0" u="none"/>
              <a:pPr/>
              <a:t>11</a:t>
            </a:fld>
            <a:endParaRPr lang="en-US" sz="1400" i="0" u="none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838200"/>
            <a:ext cx="8229600" cy="45878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endParaRPr lang="en-US" sz="4400" i="0" u="none" kern="0" dirty="0">
              <a:solidFill>
                <a:schemeClr val="tx2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953" y="838200"/>
            <a:ext cx="4100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0" u="none" dirty="0" smtClean="0"/>
              <a:t>Alternatives to Jenkins :-</a:t>
            </a:r>
            <a:endParaRPr lang="en-IN" sz="2800" i="0" u="none" dirty="0"/>
          </a:p>
        </p:txBody>
      </p:sp>
      <p:sp>
        <p:nvSpPr>
          <p:cNvPr id="11" name="TextBox 10"/>
          <p:cNvSpPr txBox="1"/>
          <p:nvPr/>
        </p:nvSpPr>
        <p:spPr>
          <a:xfrm>
            <a:off x="774648" y="1785915"/>
            <a:ext cx="316182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Travis CI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Buildbot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Bamboo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IN" sz="2400" i="0" u="none" dirty="0" smtClean="0">
                <a:solidFill>
                  <a:schemeClr val="bg1"/>
                </a:solidFill>
              </a:rPr>
              <a:t> JetBrains TeamCity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</a:pPr>
            <a:endParaRPr lang="en-IN" sz="2400" i="0" u="none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07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5109" y="1452563"/>
            <a:ext cx="2227293" cy="588944"/>
          </a:xfrm>
        </p:spPr>
        <p:txBody>
          <a:bodyPr/>
          <a:lstStyle/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/>
              <a:t>Build Tools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IN" sz="2400" dirty="0" smtClean="0"/>
          </a:p>
          <a:p>
            <a:pPr>
              <a:buClr>
                <a:schemeClr val="bg2">
                  <a:lumMod val="60000"/>
                  <a:lumOff val="40000"/>
                </a:schemeClr>
              </a:buClr>
              <a:defRPr/>
            </a:pPr>
            <a:endParaRPr lang="en-US" sz="2400" dirty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48B81A-64BE-460C-AE2E-C374C9E189A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0" y="461964"/>
            <a:ext cx="8916988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 algn="l"/>
            <a:endParaRPr lang="en-AU" sz="3200" i="0" u="none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-266700" algn="l">
              <a:buFont typeface="Arial" pitchFamily="34" charset="0"/>
              <a:buChar char="•"/>
            </a:pPr>
            <a:endParaRPr lang="en-AU" sz="3200" b="1" i="0" u="none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-266700" algn="l"/>
            <a:endParaRPr lang="en-AU" sz="2400" u="none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-266700" algn="l"/>
            <a:endParaRPr lang="en-AU" sz="2400" i="0" u="none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66700" indent="-266700" algn="l"/>
            <a:endParaRPr lang="en-AU" sz="2400" i="0" u="none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2" name="TextBox 9"/>
          <p:cNvSpPr txBox="1">
            <a:spLocks noChangeArrowheads="1"/>
          </p:cNvSpPr>
          <p:nvPr/>
        </p:nvSpPr>
        <p:spPr bwMode="auto">
          <a:xfrm>
            <a:off x="263466" y="800100"/>
            <a:ext cx="3111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 i="0" u="none" dirty="0" smtClean="0"/>
              <a:t>Jenkins Plugins :-</a:t>
            </a:r>
            <a:endParaRPr lang="en-US" sz="2800" b="1" i="0" u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02590" y="2333610"/>
            <a:ext cx="130035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000" i="0" u="none" dirty="0" smtClean="0">
                <a:solidFill>
                  <a:schemeClr val="bg1"/>
                </a:solidFill>
              </a:rPr>
              <a:t> Ant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sz="20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000" i="0" u="none" dirty="0" smtClean="0">
                <a:solidFill>
                  <a:schemeClr val="bg1"/>
                </a:solidFill>
              </a:rPr>
              <a:t> Maven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sz="20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000" i="0" u="none" dirty="0" smtClean="0">
                <a:solidFill>
                  <a:schemeClr val="bg1"/>
                </a:solidFill>
              </a:rPr>
              <a:t> MSbuild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sz="20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000" i="0" u="none" dirty="0" smtClean="0">
                <a:solidFill>
                  <a:schemeClr val="bg1"/>
                </a:solidFill>
              </a:rPr>
              <a:t> Cmake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sz="20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000" i="0" u="none" dirty="0" smtClean="0">
                <a:solidFill>
                  <a:schemeClr val="bg1"/>
                </a:solidFill>
              </a:rPr>
              <a:t> Gradle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</a:pPr>
            <a:endParaRPr lang="en-IN" sz="2000" i="0" u="none" dirty="0"/>
          </a:p>
        </p:txBody>
      </p:sp>
      <p:sp>
        <p:nvSpPr>
          <p:cNvPr id="11" name="TextBox 10"/>
          <p:cNvSpPr txBox="1"/>
          <p:nvPr/>
        </p:nvSpPr>
        <p:spPr>
          <a:xfrm>
            <a:off x="2892402" y="1712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645026" y="1435890"/>
            <a:ext cx="2852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/>
              <a:t> Test Frameworks</a:t>
            </a:r>
            <a:endParaRPr lang="en-IN" sz="2400" i="0" u="none" dirty="0" smtClean="0"/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IN" sz="2400" i="0" u="none" dirty="0"/>
          </a:p>
        </p:txBody>
      </p:sp>
      <p:sp>
        <p:nvSpPr>
          <p:cNvPr id="13" name="TextBox 12"/>
          <p:cNvSpPr txBox="1"/>
          <p:nvPr/>
        </p:nvSpPr>
        <p:spPr>
          <a:xfrm>
            <a:off x="5776929" y="2364388"/>
            <a:ext cx="144302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000" i="0" u="none" dirty="0" smtClean="0">
                <a:solidFill>
                  <a:schemeClr val="bg1"/>
                </a:solidFill>
              </a:rPr>
              <a:t> Junit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sz="20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000" i="0" u="none" dirty="0" smtClean="0">
                <a:solidFill>
                  <a:schemeClr val="bg1"/>
                </a:solidFill>
              </a:rPr>
              <a:t> Nunit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sz="20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000" i="0" u="none" dirty="0" smtClean="0">
                <a:solidFill>
                  <a:schemeClr val="bg1"/>
                </a:solidFill>
              </a:rPr>
              <a:t> MSTest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sz="20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000" i="0" u="none" dirty="0" smtClean="0">
                <a:solidFill>
                  <a:schemeClr val="bg1"/>
                </a:solidFill>
              </a:rPr>
              <a:t> Selenium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US" sz="20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sz="2000" i="0" u="none" dirty="0" smtClean="0">
                <a:solidFill>
                  <a:schemeClr val="bg1"/>
                </a:solidFill>
              </a:rPr>
              <a:t> Fitnesse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IN" sz="20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endParaRPr lang="en-IN" sz="2000" i="0" u="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C7BD2-3030-4E58-B9B3-58461B0C3495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2293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75532" y="2990844"/>
            <a:ext cx="33184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tx1"/>
              </a:buClr>
              <a:buFont typeface="Arial" pitchFamily="34" charset="0"/>
              <a:buChar char="•"/>
            </a:pPr>
            <a:r>
              <a:rPr lang="en-US" sz="4000" i="0" u="none" dirty="0" smtClean="0">
                <a:latin typeface="Copperplate Gothic Light" pitchFamily="34" charset="0"/>
              </a:rPr>
              <a:t> Thank You</a:t>
            </a:r>
            <a:endParaRPr lang="en-IN" sz="4000" i="0" u="none" dirty="0" smtClean="0">
              <a:latin typeface="Copperplate Gothic Light" pitchFamily="34" charset="0"/>
            </a:endParaRPr>
          </a:p>
          <a:p>
            <a:pPr algn="ctr">
              <a:buClr>
                <a:schemeClr val="tx1"/>
              </a:buClr>
              <a:buFont typeface="Arial" pitchFamily="34" charset="0"/>
              <a:buChar char="•"/>
            </a:pPr>
            <a:endParaRPr lang="en-IN" sz="4000" i="0" u="none" dirty="0">
              <a:latin typeface="Copperplate Gothic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F3E927-BD7D-4A7F-A2B9-823A940AE69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" name="Picture 9" descr="jenkins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00" y="1712889"/>
            <a:ext cx="6439799" cy="3915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5" descr="Ppt_Bg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23954" cy="684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482855" y="580986"/>
            <a:ext cx="4878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u="none" cap="none" spc="0" dirty="0" smtClean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Jenkins – CI :-</a:t>
            </a:r>
            <a:endParaRPr lang="en-US" sz="5400" b="1" i="0" u="none" cap="none" spc="0" dirty="0">
              <a:ln w="1905"/>
              <a:solidFill>
                <a:schemeClr val="bg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479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6953" y="690525"/>
            <a:ext cx="369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i="0" u="none" dirty="0" smtClean="0"/>
              <a:t>What is Jenkins ?</a:t>
            </a:r>
            <a:endParaRPr lang="en-IN" sz="2800" i="0" u="none" dirty="0"/>
          </a:p>
        </p:txBody>
      </p:sp>
      <p:sp>
        <p:nvSpPr>
          <p:cNvPr id="8" name="TextBox 7"/>
          <p:cNvSpPr txBox="1"/>
          <p:nvPr/>
        </p:nvSpPr>
        <p:spPr>
          <a:xfrm>
            <a:off x="226953" y="1493811"/>
            <a:ext cx="84598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It is a Continuous Integration Server.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It is an Open Source Tool.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It is written in Java.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It has over 1000+ Plug-ins which makes it widely accepted tool for CI.</a:t>
            </a:r>
          </a:p>
          <a:p>
            <a:pPr marL="0" indent="0"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IN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</a:pPr>
            <a:endParaRPr lang="en-IN" sz="2400" i="0" u="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47C-DB25-4422-830B-D0CF3B6CE85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973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0440" y="800064"/>
            <a:ext cx="2593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u="none" dirty="0" smtClean="0"/>
              <a:t>How it Works ?</a:t>
            </a:r>
            <a:endParaRPr lang="en-IN" sz="2800" i="0" u="none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30324"/>
            <a:ext cx="69263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Notice a Change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Check out the Source Code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Execute the build tests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Record and Publish results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Notify Developers</a:t>
            </a:r>
            <a:endParaRPr lang="en-IN" sz="2400" i="0" u="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1EE9C6-E0B8-42D7-8EFE-DD3EFB1B7E4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103" name="Title 9"/>
          <p:cNvSpPr>
            <a:spLocks noGrp="1"/>
          </p:cNvSpPr>
          <p:nvPr>
            <p:ph type="title"/>
          </p:nvPr>
        </p:nvSpPr>
        <p:spPr>
          <a:xfrm>
            <a:off x="0" y="544473"/>
            <a:ext cx="8229600" cy="584208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Process Before CI :-</a:t>
            </a:r>
            <a:endParaRPr lang="en-US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28600" y="1676400"/>
            <a:ext cx="8229600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sz="2400" i="0" u="none" kern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3" descr="crop befo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04908" y="1128681"/>
            <a:ext cx="56959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65109" y="4995773"/>
            <a:ext cx="7564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Group of developers make changes to the Source code that is present in Source code repository. 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</a:pPr>
            <a:r>
              <a:rPr lang="en-US" sz="2400" i="0" u="none" dirty="0" smtClean="0">
                <a:solidFill>
                  <a:schemeClr val="bg1"/>
                </a:solidFill>
              </a:rPr>
              <a:t>( Source code repository may be Git, Subversion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654050"/>
            <a:ext cx="9144000" cy="3870325"/>
          </a:xfrm>
        </p:spPr>
        <p:txBody>
          <a:bodyPr/>
          <a:lstStyle/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A2FF58-5CAF-49A9-9D45-CDADED7205B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" name="TextBox 10"/>
          <p:cNvSpPr txBox="1"/>
          <p:nvPr/>
        </p:nvSpPr>
        <p:spPr>
          <a:xfrm>
            <a:off x="190439" y="1603350"/>
            <a:ext cx="87819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When the code is written in the repository it will be build by tools like Ant, Maven etc.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The build application is then sent for testing</a:t>
            </a:r>
            <a:r>
              <a:rPr lang="en-US" sz="2400" i="0" u="none" dirty="0" smtClean="0">
                <a:solidFill>
                  <a:schemeClr val="bg1"/>
                </a:solidFill>
              </a:rPr>
              <a:t>, if </a:t>
            </a:r>
            <a:r>
              <a:rPr lang="en-US" sz="2400" i="0" u="none" dirty="0" smtClean="0">
                <a:solidFill>
                  <a:schemeClr val="bg1"/>
                </a:solidFill>
              </a:rPr>
              <a:t>they find a bug                 they will notify the developer.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If there are no bugs it will be sent for production server for release.</a:t>
            </a:r>
            <a:endParaRPr lang="en-IN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IN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IN" sz="2400" i="0" u="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6294A-AD4D-4C66-805E-7490C08D159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150" name="Content Placeholder 6"/>
          <p:cNvSpPr>
            <a:spLocks noGrp="1"/>
          </p:cNvSpPr>
          <p:nvPr>
            <p:ph idx="1"/>
          </p:nvPr>
        </p:nvSpPr>
        <p:spPr>
          <a:xfrm>
            <a:off x="299979" y="2151045"/>
            <a:ext cx="8229600" cy="3700463"/>
          </a:xfrm>
        </p:spPr>
        <p:txBody>
          <a:bodyPr/>
          <a:lstStyle/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Developers have to wait till the complete software is developed for the test result.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If it fails, locating and fixing bugs is very difficult.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Developer need to check the entire code of the software for bugs.</a:t>
            </a:r>
          </a:p>
          <a:p>
            <a:pPr marL="0" indent="0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151" name="Title 10"/>
          <p:cNvSpPr>
            <a:spLocks noGrp="1"/>
          </p:cNvSpPr>
          <p:nvPr>
            <p:ph type="title"/>
          </p:nvPr>
        </p:nvSpPr>
        <p:spPr>
          <a:xfrm>
            <a:off x="153927" y="580986"/>
            <a:ext cx="8229600" cy="11430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Problems Before CI :-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85915"/>
            <a:ext cx="8229600" cy="3700463"/>
          </a:xfrm>
        </p:spPr>
        <p:txBody>
          <a:bodyPr/>
          <a:lstStyle/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Software delivery process was slow.</a:t>
            </a: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US" sz="2400" dirty="0" smtClean="0">
              <a:solidFill>
                <a:schemeClr val="bg1"/>
              </a:solidFill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</a:rPr>
              <a:t>Continuous feedback relating to coding, build failures and test status were not available.</a:t>
            </a:r>
            <a:endParaRPr lang="en-IN" sz="2400" dirty="0" smtClean="0">
              <a:solidFill>
                <a:schemeClr val="bg1"/>
              </a:solidFill>
            </a:endParaRPr>
          </a:p>
          <a:p>
            <a:pPr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1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B844ED-AC29-481E-9D68-349868F4FF08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Ppt_Bg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7F63ED-FE75-4071-98A1-619691BB20B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228600" y="647700"/>
            <a:ext cx="845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52500" lnSpcReduction="20000"/>
          </a:bodyPr>
          <a:lstStyle/>
          <a:p>
            <a:pPr algn="ctr" eaLnBrk="0" hangingPunct="0">
              <a:defRPr/>
            </a:pPr>
            <a:endParaRPr lang="en-US" sz="4400" i="0" u="none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718339"/>
            <a:ext cx="8229600" cy="620721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Process after CI :-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14" name="Content Placeholder 6" descr="after cro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1357298"/>
            <a:ext cx="6429420" cy="31432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7200" y="4999059"/>
            <a:ext cx="8399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r>
              <a:rPr lang="en-US" sz="2400" i="0" u="none" dirty="0" smtClean="0">
                <a:solidFill>
                  <a:schemeClr val="bg1"/>
                </a:solidFill>
              </a:rPr>
              <a:t> After every change to the source code an auto build is </a:t>
            </a: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</a:pPr>
            <a:r>
              <a:rPr lang="en-US" sz="2400" i="0" u="none" dirty="0">
                <a:solidFill>
                  <a:schemeClr val="bg1"/>
                </a:solidFill>
              </a:rPr>
              <a:t> </a:t>
            </a:r>
            <a:r>
              <a:rPr lang="en-US" sz="2400" i="0" u="none" dirty="0" smtClean="0">
                <a:solidFill>
                  <a:schemeClr val="bg1"/>
                </a:solidFill>
              </a:rPr>
              <a:t>   triggered and is automatically deployed on the test server.</a:t>
            </a:r>
            <a:endParaRPr lang="en-IN" sz="2400" i="0" u="none" dirty="0" smtClean="0">
              <a:solidFill>
                <a:schemeClr val="bg1"/>
              </a:solidFill>
            </a:endParaRPr>
          </a:p>
          <a:p>
            <a:pPr algn="l">
              <a:buClr>
                <a:schemeClr val="bg2">
                  <a:lumMod val="60000"/>
                  <a:lumOff val="40000"/>
                </a:schemeClr>
              </a:buClr>
              <a:buFont typeface="Wingdings" pitchFamily="2" charset="2"/>
              <a:buChar char="Ø"/>
            </a:pPr>
            <a:endParaRPr lang="en-IN" sz="2400" i="0" u="non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66CCFF"/>
      </a:dk1>
      <a:lt1>
        <a:srgbClr val="FFFFFF"/>
      </a:lt1>
      <a:dk2>
        <a:srgbClr val="FFFFFF"/>
      </a:dk2>
      <a:lt2>
        <a:srgbClr val="004080"/>
      </a:lt2>
      <a:accent1>
        <a:srgbClr val="FFFFFF"/>
      </a:accent1>
      <a:accent2>
        <a:srgbClr val="66CCFF"/>
      </a:accent2>
      <a:accent3>
        <a:srgbClr val="FFFFFF"/>
      </a:accent3>
      <a:accent4>
        <a:srgbClr val="56AEDA"/>
      </a:accent4>
      <a:accent5>
        <a:srgbClr val="FFFFFF"/>
      </a:accent5>
      <a:accent6>
        <a:srgbClr val="5CB9E7"/>
      </a:accent6>
      <a:hlink>
        <a:srgbClr val="CC66FF"/>
      </a:hlink>
      <a:folHlink>
        <a:srgbClr val="6666FF"/>
      </a:folHlink>
    </a:clrScheme>
    <a:fontScheme name="Default Design">
      <a:majorFont>
        <a:latin typeface="Arial-Bold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6291</TotalTime>
  <Words>366</Words>
  <Application>Microsoft Office PowerPoint</Application>
  <PresentationFormat>On-screen Show (4:3)</PresentationFormat>
  <Paragraphs>103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Slide 1</vt:lpstr>
      <vt:lpstr>Slide 2</vt:lpstr>
      <vt:lpstr>Slide 3</vt:lpstr>
      <vt:lpstr>Slide 4</vt:lpstr>
      <vt:lpstr>Process Before CI :-</vt:lpstr>
      <vt:lpstr>Slide 6</vt:lpstr>
      <vt:lpstr>Problems Before CI :-</vt:lpstr>
      <vt:lpstr>Slide 8</vt:lpstr>
      <vt:lpstr>Process after CI :-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Subtle Waves Template</dc:title>
  <dc:creator>Presentation Helper</dc:creator>
  <cp:lastModifiedBy>Sonu</cp:lastModifiedBy>
  <cp:revision>2301</cp:revision>
  <dcterms:modified xsi:type="dcterms:W3CDTF">2017-11-28T05:27:23Z</dcterms:modified>
</cp:coreProperties>
</file>