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13" r:id="rId2"/>
    <p:sldId id="432" r:id="rId3"/>
    <p:sldId id="431" r:id="rId4"/>
    <p:sldId id="429" r:id="rId5"/>
    <p:sldId id="430" r:id="rId6"/>
    <p:sldId id="288" r:id="rId7"/>
    <p:sldId id="287" r:id="rId8"/>
    <p:sldId id="415" r:id="rId9"/>
    <p:sldId id="416" r:id="rId10"/>
    <p:sldId id="417" r:id="rId11"/>
    <p:sldId id="289" r:id="rId12"/>
    <p:sldId id="437" r:id="rId13"/>
    <p:sldId id="292" r:id="rId14"/>
    <p:sldId id="259" r:id="rId15"/>
    <p:sldId id="434" r:id="rId16"/>
    <p:sldId id="436" r:id="rId17"/>
    <p:sldId id="435" r:id="rId18"/>
    <p:sldId id="438" r:id="rId19"/>
    <p:sldId id="439" r:id="rId20"/>
    <p:sldId id="440" r:id="rId21"/>
    <p:sldId id="441" r:id="rId22"/>
    <p:sldId id="442" r:id="rId23"/>
    <p:sldId id="443" r:id="rId24"/>
    <p:sldId id="419" r:id="rId25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FFFF"/>
    <a:srgbClr val="FF00FF"/>
    <a:srgbClr val="CCECFF"/>
    <a:srgbClr val="0099CC"/>
    <a:srgbClr val="00CCFF"/>
    <a:srgbClr val="33CC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77681" autoAdjust="0"/>
  </p:normalViewPr>
  <p:slideViewPr>
    <p:cSldViewPr snapToObjects="1">
      <p:cViewPr>
        <p:scale>
          <a:sx n="66" d="100"/>
          <a:sy n="66" d="100"/>
        </p:scale>
        <p:origin x="-2045" y="-5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926" y="-9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fld id="{680DF505-8937-4B47-B8A8-2D87AEA3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fld id="{3F04EE0B-8B01-459E-BD50-C9A918A6DA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47AC348C-2AE0-4A54-8771-39CF2FF25317}" type="slidenum">
              <a:rPr lang="en-US" sz="1200" i="0" u="none"/>
              <a:pPr/>
              <a:t>1</a:t>
            </a:fld>
            <a:endParaRPr lang="en-US" sz="1200" i="0" u="none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4EE0B-8B01-459E-BD50-C9A918A6DA1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B9ED4-142C-48F6-A85C-65AEDCD716C6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2BC4-44B1-4D60-B6EC-A9A0855A6B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2ED3-07DB-4C53-B4F3-DB11A72CDD10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CBC2-78E6-476E-87D6-D32F50D41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A1418-520F-4E95-8073-08E71CE1C385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9951-8E46-4FAE-9F34-5FD770924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73111-C01C-4194-82D2-4562D36AEB4D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D47C-DB25-4422-830B-D0CF3B6CE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E48B-E5FB-432E-ABAA-B9B0436A84F2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AEC5-46F2-4B10-9E4B-D062C6C0D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7D26C-A264-4274-9468-374BC414E7E3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0655-26D6-4D6D-B026-28C99494B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890FD-A2CF-4F9A-837E-64B0EF45D6BB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0BF24-D4FA-44FF-90E3-3CA7D4844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1482E-7386-43F7-B728-9B1E39A9BB0C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C92E-919F-4B90-97DD-99DD7E5E68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93CB0-99ED-4B8A-8861-12F57587D787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3E927-BD7D-4A7F-A2B9-823A940AE6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8BCD2-0C5E-4634-B371-44913D41C3DD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4BCBD-CB0B-4446-B99C-576855F72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27416-A2F6-45CD-ABB8-DA5C25894992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624C2-472B-4911-9AC2-3A5A657518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3" cstate="print"/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Introduction to Java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 u="none"/>
            </a:lvl1pPr>
          </a:lstStyle>
          <a:p>
            <a:pPr>
              <a:defRPr/>
            </a:pPr>
            <a:fld id="{FA6867CC-87E9-458B-9FBD-74FA332E4AD3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u="none"/>
            </a:lvl1pPr>
          </a:lstStyle>
          <a:p>
            <a:pPr>
              <a:defRPr/>
            </a:pPr>
            <a:fld id="{554E694F-1422-483C-91B4-05599EE4DB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E106EC84-AACE-4D5E-B8E0-968D0E87C655}" type="datetime3">
              <a:rPr lang="en-US" sz="1400" i="0" u="none">
                <a:latin typeface="+mn-lt"/>
              </a:rPr>
              <a:pPr algn="l">
                <a:defRPr/>
              </a:pPr>
              <a:t>1 December 2017</a:t>
            </a:fld>
            <a:endParaRPr lang="en-US" sz="1400" i="0" u="none" dirty="0">
              <a:latin typeface="+mn-lt"/>
            </a:endParaRPr>
          </a:p>
        </p:txBody>
      </p:sp>
      <p:sp>
        <p:nvSpPr>
          <p:cNvPr id="6" name="Footer Placeholder 5"/>
          <p:cNvSpPr txBox="1">
            <a:spLocks noGrp="1"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i="0" u="none" dirty="0">
                <a:latin typeface="+mn-lt"/>
              </a:rPr>
              <a:t>www.snipe.co.in</a:t>
            </a:r>
          </a:p>
        </p:txBody>
      </p:sp>
      <p:sp>
        <p:nvSpPr>
          <p:cNvPr id="7" name="Slide Number Placeholder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918EAB2-F5A9-46B2-8147-9693F9BF912B}" type="slidenum">
              <a:rPr lang="en-US" sz="1400" i="0" u="none">
                <a:latin typeface="+mn-lt"/>
              </a:rPr>
              <a:pPr>
                <a:defRPr/>
              </a:pPr>
              <a:t>1</a:t>
            </a:fld>
            <a:endParaRPr lang="en-US" sz="1400" i="0" u="none" dirty="0">
              <a:latin typeface="+mn-lt"/>
            </a:endParaRPr>
          </a:p>
        </p:txBody>
      </p:sp>
      <p:pic>
        <p:nvPicPr>
          <p:cNvPr id="2053" name="Picture 3" descr="Ppt_Bg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163" y="0"/>
            <a:ext cx="9250363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 Box 63"/>
          <p:cNvSpPr txBox="1">
            <a:spLocks noChangeArrowheads="1"/>
          </p:cNvSpPr>
          <p:nvPr/>
        </p:nvSpPr>
        <p:spPr bwMode="auto">
          <a:xfrm>
            <a:off x="3787775" y="5783263"/>
            <a:ext cx="5356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0" u="none" dirty="0" smtClean="0">
                <a:solidFill>
                  <a:schemeClr val="bg2"/>
                </a:solidFill>
              </a:rPr>
              <a:t>                                              SNIPE TEAM</a:t>
            </a:r>
            <a:endParaRPr lang="en-US" sz="2000" b="1" i="0" u="none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914DC2-8B43-42FB-9812-3BBA0DB18CDC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F63ED-FE75-4071-98A1-619691BB20B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28600" y="6477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52500" lnSpcReduction="20000"/>
          </a:bodyPr>
          <a:lstStyle/>
          <a:p>
            <a:pPr algn="ctr" eaLnBrk="0" hangingPunct="0">
              <a:defRPr/>
            </a:pPr>
            <a:endParaRPr lang="en-US" sz="4400" i="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FC0E24-A3BD-4F32-9657-D61B64173559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0617" y="0"/>
            <a:ext cx="378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u="none" dirty="0" smtClean="0">
                <a:latin typeface="Comic Sans MS" pitchFamily="66" charset="0"/>
              </a:rPr>
              <a:t>GRUNT PLUGINS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28700"/>
            <a:ext cx="7535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contrib-uglify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>
              <a:buClr>
                <a:schemeClr val="bg1"/>
              </a:buClr>
            </a:pPr>
            <a:endParaRPr lang="en-US" sz="2400" i="0" u="none" dirty="0" smtClean="0">
              <a:latin typeface="Comic Sans MS" pitchFamily="66" charset="0"/>
            </a:endParaRPr>
          </a:p>
          <a:p>
            <a:pPr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Contrib-cssmin</a:t>
            </a: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Contrib-concat</a:t>
            </a: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Grunt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contrib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-watch</a:t>
            </a:r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1592796"/>
            <a:ext cx="5122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Minify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Javascript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file.</a:t>
            </a:r>
          </a:p>
          <a:p>
            <a:pPr lvl="1"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Minify CSS File.</a:t>
            </a:r>
          </a:p>
          <a:p>
            <a:pPr lvl="1"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Concatenate files.</a:t>
            </a:r>
          </a:p>
          <a:p>
            <a:pPr lvl="1"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Run test whenever watched file an change</a:t>
            </a:r>
          </a:p>
          <a:p>
            <a:pPr lvl="1"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/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B830D-A1AF-4570-B484-1BBEAB483CD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F36B7C-102D-4EC1-8F30-12A63D393FCB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8004" y="0"/>
            <a:ext cx="4078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ADVANTAGE</a:t>
            </a:r>
            <a:endParaRPr lang="en-US" sz="2800" i="0" u="none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052736"/>
            <a:ext cx="82449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Grunt unifies the workflow of web developers.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It speed up the development workflow and </a:t>
            </a:r>
            <a:r>
              <a:rPr lang="en-US" sz="2800" i="0" u="none" dirty="0" err="1" smtClean="0">
                <a:solidFill>
                  <a:schemeClr val="bg1"/>
                </a:solidFill>
                <a:latin typeface="Comic Sans MS" pitchFamily="66" charset="0"/>
              </a:rPr>
              <a:t>enchances</a:t>
            </a: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the performance of projects.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Grunt includes built-in task that extends the </a:t>
            </a:r>
            <a:r>
              <a:rPr lang="en-US" sz="2800" i="0" u="none" dirty="0" err="1" smtClean="0">
                <a:solidFill>
                  <a:schemeClr val="bg1"/>
                </a:solidFill>
                <a:latin typeface="Comic Sans MS" pitchFamily="66" charset="0"/>
              </a:rPr>
              <a:t>funtionality</a:t>
            </a: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of </a:t>
            </a:r>
            <a:r>
              <a:rPr lang="en-US" sz="2800" i="0" u="none" dirty="0" err="1" smtClean="0">
                <a:solidFill>
                  <a:schemeClr val="bg1"/>
                </a:solidFill>
                <a:latin typeface="Comic Sans MS" pitchFamily="66" charset="0"/>
              </a:rPr>
              <a:t>plugins</a:t>
            </a: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and Scripts .</a:t>
            </a:r>
            <a:endParaRPr lang="en-US" sz="28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0AC47-DB85-408D-BB56-6E36295F9104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9412"/>
            <a:ext cx="9144000" cy="734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pmgruntgulp-20-6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3668" y="1664804"/>
            <a:ext cx="6139730" cy="4320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72100" y="-2616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WORKFLOW</a:t>
            </a:r>
            <a:endParaRPr lang="en-US" sz="2800" i="0" u="non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B208931-2926-4006-8F83-6D6A575CC731}" type="slidenum">
              <a:rPr lang="en-US" sz="1400" i="0" u="none"/>
              <a:pPr/>
              <a:t>13</a:t>
            </a:fld>
            <a:endParaRPr lang="en-US" sz="1400" i="0" u="non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838200"/>
            <a:ext cx="8229600" cy="45878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i="0" u="none" kern="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648" y="178591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8975" y="0"/>
            <a:ext cx="445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E75E-C584-4963-A5EF-A7FCB293889F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0"/>
            <a:ext cx="387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Gulp Introduction</a:t>
            </a:r>
            <a:endParaRPr lang="en-US" sz="2800" i="0" u="none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1016732"/>
            <a:ext cx="7143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Gulp is a task runner that uses  node.js as a Platform.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Front-end development tool.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Task automation in JavaScript.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Streaming build system.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Demand on large projects.</a:t>
            </a:r>
            <a:endParaRPr lang="en-US" sz="28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4" name="Picture 13" descr="introduction-to-gulp-17-6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4198" y="1851777"/>
            <a:ext cx="2080260" cy="356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8B81A-64BE-460C-AE2E-C374C9E189A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461964"/>
            <a:ext cx="8916988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algn="l"/>
            <a:endParaRPr lang="en-AU" sz="32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>
              <a:buFont typeface="Arial" pitchFamily="34" charset="0"/>
              <a:buChar char="•"/>
            </a:pPr>
            <a:endParaRPr lang="en-AU" sz="3200" b="1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2402" y="1712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11799" y="0"/>
            <a:ext cx="327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u="none" dirty="0" smtClean="0">
                <a:latin typeface="Comic Sans MS" pitchFamily="66" charset="0"/>
              </a:rPr>
              <a:t>WHY GULP</a:t>
            </a:r>
            <a:endParaRPr lang="en-US" sz="2800" b="1" i="0" u="none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1882B6-B142-4495-A570-80AA35029C29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944724"/>
            <a:ext cx="75351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HTML and CSS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Minification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Concatenating Library files.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Easy to understand  and build the gulpfile.js.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Compiling the SASS files.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Hundreds of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Plugins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available.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Repetitive ,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tendious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tasks.</a:t>
            </a:r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4F7811-1208-4D4A-AE3B-D470FCF39A63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64088" y="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GULP PLUGINS</a:t>
            </a:r>
            <a:endParaRPr lang="en-US" sz="2800" i="0" u="none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44724"/>
            <a:ext cx="68871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gulp-minify-</a:t>
            </a:r>
            <a:r>
              <a:rPr lang="en-US" sz="2800" i="0" u="none" dirty="0" err="1" smtClean="0">
                <a:solidFill>
                  <a:schemeClr val="bg1"/>
                </a:solidFill>
                <a:latin typeface="Comic Sans MS" pitchFamily="66" charset="0"/>
              </a:rPr>
              <a:t>css</a:t>
            </a: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gulp-</a:t>
            </a:r>
            <a:r>
              <a:rPr lang="en-US" sz="2800" i="0" u="none" dirty="0" err="1" smtClean="0">
                <a:solidFill>
                  <a:schemeClr val="bg1"/>
                </a:solidFill>
                <a:latin typeface="Comic Sans MS" pitchFamily="66" charset="0"/>
              </a:rPr>
              <a:t>concat</a:t>
            </a: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gulp-</a:t>
            </a:r>
            <a:r>
              <a:rPr lang="en-US" sz="2800" i="0" u="none" dirty="0" err="1" smtClean="0">
                <a:solidFill>
                  <a:schemeClr val="bg1"/>
                </a:solidFill>
                <a:latin typeface="Comic Sans MS" pitchFamily="66" charset="0"/>
              </a:rPr>
              <a:t>iconfont</a:t>
            </a: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 gulp-source </a:t>
            </a: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maps-</a:t>
            </a:r>
            <a:r>
              <a:rPr lang="en-US" sz="2800" i="0" u="none" dirty="0" err="1" smtClean="0">
                <a:solidFill>
                  <a:schemeClr val="bg1"/>
                </a:solidFill>
                <a:latin typeface="Comic Sans MS" pitchFamily="66" charset="0"/>
              </a:rPr>
              <a:t>cd</a:t>
            </a: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800" i="0" u="none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64" y="1628800"/>
            <a:ext cx="74888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Used to merge and minify all CSS Scripts.</a:t>
            </a:r>
          </a:p>
          <a:p>
            <a:pPr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Used to concatenate the files.</a:t>
            </a:r>
          </a:p>
          <a:p>
            <a:pPr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Create icon font for Several SVG icons.</a:t>
            </a:r>
          </a:p>
          <a:p>
            <a:pPr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gulp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sourcemaps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cdn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is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fast,global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content delivery network(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cdn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).</a:t>
            </a:r>
          </a:p>
          <a:p>
            <a:pPr algn="l">
              <a:buFont typeface="Arial" pitchFamily="34" charset="0"/>
              <a:buChar char="•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F1BC9-57E4-4F71-9D59-0AF7C6CBC6A9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23828" y="0"/>
            <a:ext cx="566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GULP  INSTALLATION</a:t>
            </a:r>
            <a:endParaRPr lang="en-US" sz="2800" i="0" u="none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564" y="1340768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Run :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install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  - Creates node module.</a:t>
            </a:r>
          </a:p>
          <a:p>
            <a:pPr algn="l"/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Run :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init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  - Creates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package.json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file.</a:t>
            </a:r>
          </a:p>
        </p:txBody>
      </p:sp>
      <p:pic>
        <p:nvPicPr>
          <p:cNvPr id="12" name="Picture 11" descr="npm install gu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423396"/>
            <a:ext cx="8435280" cy="28218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8F365-C8FF-4419-9268-3853E61F49E4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944724"/>
            <a:ext cx="7668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Run :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install –g grunt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  -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will be installed globally in the system.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</a:p>
          <a:p>
            <a:pPr algn="l"/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Run:npm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install --save-dev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  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8" name="Picture 7" descr="install gu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486" y="2780928"/>
            <a:ext cx="8230314" cy="28577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47884-104A-48E8-B60D-0E33374B1053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872716"/>
            <a:ext cx="807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Run : gulp –v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- Views the version of the Gulp.</a:t>
            </a:r>
          </a:p>
          <a:p>
            <a:pPr algn="l"/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Run :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install gulp-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uglify</a:t>
            </a: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- Validate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Javascript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file.</a:t>
            </a:r>
          </a:p>
          <a:p>
            <a:pPr algn="l"/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" name="Picture 5" descr="uglify gul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883" y="2996952"/>
            <a:ext cx="7850557" cy="29438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9BBC85-6516-428F-8B41-79CD55844B77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96036" y="0"/>
            <a:ext cx="349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WORKFLOW</a:t>
            </a:r>
            <a:endParaRPr lang="en-US" sz="2800" i="0" u="none" dirty="0">
              <a:latin typeface="Comic Sans MS" pitchFamily="66" charset="0"/>
            </a:endParaRPr>
          </a:p>
        </p:txBody>
      </p:sp>
      <p:pic>
        <p:nvPicPr>
          <p:cNvPr id="6" name="Picture 5" descr="introduction-to-gulp-21-6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" y="1052736"/>
            <a:ext cx="7679196" cy="450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 descr="gru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1700" y="3068960"/>
            <a:ext cx="2201415" cy="2744582"/>
          </a:xfrm>
          <a:prstGeom prst="rect">
            <a:avLst/>
          </a:prstGeom>
        </p:spPr>
      </p:pic>
      <p:pic>
        <p:nvPicPr>
          <p:cNvPr id="9" name="Picture 8" descr="1_hovSwf4ZOiRott70v3QRH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6" y="3068960"/>
            <a:ext cx="2186708" cy="27445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11660" y="1196752"/>
            <a:ext cx="64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u="none" dirty="0" smtClean="0">
                <a:latin typeface="Comic Sans MS" pitchFamily="66" charset="0"/>
              </a:rPr>
              <a:t>GRUNT AND GULP </a:t>
            </a:r>
            <a:endParaRPr lang="en-US" sz="3600" i="0" u="none" dirty="0">
              <a:latin typeface="Comic Sans MS" pitchFamily="66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AA8DA-3B81-40CC-939B-AC15F7AEFC74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pic>
        <p:nvPicPr>
          <p:cNvPr id="11" name="Picture 10" descr="introduction-to-gulp-17-63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1429" y="3068960"/>
            <a:ext cx="2201415" cy="2744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01308"/>
            <a:ext cx="2133600" cy="476250"/>
          </a:xfrm>
        </p:spPr>
        <p:txBody>
          <a:bodyPr/>
          <a:lstStyle/>
          <a:p>
            <a:pPr>
              <a:defRPr/>
            </a:pPr>
            <a:fld id="{4557FC98-3FB2-49FC-9AD0-AD4E77A45984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0"/>
            <a:ext cx="550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none" dirty="0" smtClean="0">
                <a:latin typeface="Comic Sans MS" pitchFamily="66" charset="0"/>
              </a:rPr>
              <a:t>Difference between Grunt and Gulp</a:t>
            </a:r>
            <a:endParaRPr lang="en-US" sz="2400" i="0" u="none" dirty="0">
              <a:latin typeface="Comic Sans MS" pitchFamily="66" charset="0"/>
            </a:endParaRPr>
          </a:p>
        </p:txBody>
      </p:sp>
      <p:pic>
        <p:nvPicPr>
          <p:cNvPr id="7" name="Picture 6" descr="introduction-to-gulp-17-6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304764"/>
            <a:ext cx="5419112" cy="40685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99278-10E7-487E-90B5-61F1509B2D09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96163" y="0"/>
            <a:ext cx="6147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u="none" dirty="0" smtClean="0">
                <a:latin typeface="Comic Sans MS" pitchFamily="66" charset="0"/>
              </a:rPr>
              <a:t>Difference between Grunt and Gulp</a:t>
            </a:r>
          </a:p>
          <a:p>
            <a:pPr algn="l"/>
            <a:endParaRPr lang="en-US" sz="2800" i="0" u="none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939" y="1232756"/>
            <a:ext cx="848020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The Difference between the Grunt and Gulp is how they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Accomplish the tasks.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The Grunt uses the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plugin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to accomplish multitask at the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same time,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plugin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creation process is very different,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depends on which tools using.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The first significant difference is that Gulp has been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been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designed to use a </a:t>
            </a:r>
            <a:r>
              <a:rPr lang="en-US" sz="2400" b="1" i="0" u="none" dirty="0" smtClean="0">
                <a:solidFill>
                  <a:schemeClr val="bg1"/>
                </a:solidFill>
                <a:latin typeface="Comic Sans MS" pitchFamily="66" charset="0"/>
              </a:rPr>
              <a:t>series of </a:t>
            </a:r>
            <a:r>
              <a:rPr lang="en-US" sz="2400" b="1" i="0" u="none" dirty="0" err="1" smtClean="0">
                <a:solidFill>
                  <a:schemeClr val="bg1"/>
                </a:solidFill>
                <a:latin typeface="Comic Sans MS" pitchFamily="66" charset="0"/>
              </a:rPr>
              <a:t>plugins</a:t>
            </a:r>
            <a:r>
              <a:rPr lang="en-US" sz="2400" b="1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that each do 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a task</a:t>
            </a:r>
            <a:r>
              <a:rPr lang="en-US" sz="2400" b="1" i="0" u="none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3AE53-2405-4173-A122-A43AACFDFD17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35596" y="1196752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Building </a:t>
            </a:r>
            <a:r>
              <a:rPr lang="en-US" sz="2800" i="0" u="none" dirty="0" err="1" smtClean="0">
                <a:solidFill>
                  <a:schemeClr val="bg1"/>
                </a:solidFill>
                <a:latin typeface="Comic Sans MS" pitchFamily="66" charset="0"/>
              </a:rPr>
              <a:t>Responsivity</a:t>
            </a:r>
            <a:r>
              <a:rPr lang="en-US" sz="2800" i="0" u="none" dirty="0" smtClean="0">
                <a:solidFill>
                  <a:schemeClr val="bg1"/>
                </a:solidFill>
                <a:latin typeface="Comic Sans MS" pitchFamily="66" charset="0"/>
              </a:rPr>
              <a:t>:-</a:t>
            </a:r>
            <a:endParaRPr lang="en-US" sz="28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312876"/>
            <a:ext cx="65582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Gulp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:- Uses streams from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Nodejs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Grunt:- Uses Configuration based approach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No any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streams uses, some files are stored</a:t>
            </a: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	  temporarily.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    So Gulp builds faster than grunt.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87AAF9-5DA2-433A-86C9-EE83143A6E53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27884" y="285293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i="0" u="none" dirty="0" smtClean="0">
                <a:solidFill>
                  <a:schemeClr val="bg1"/>
                </a:solidFill>
                <a:latin typeface="Comic Sans MS" pitchFamily="66" charset="0"/>
              </a:rPr>
              <a:t>Q &amp; A</a:t>
            </a:r>
            <a:endParaRPr lang="en-US" sz="40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C7BD2-3030-4E58-B9B3-58461B0C3495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2293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75532" y="2990844"/>
            <a:ext cx="2988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bg1"/>
              </a:buClr>
              <a:buFont typeface="Arial" pitchFamily="34" charset="0"/>
              <a:buChar char="•"/>
            </a:pPr>
            <a:r>
              <a:rPr lang="en-US" sz="4000" i="0" u="none" dirty="0" smtClean="0">
                <a:latin typeface="Comic Sans MS" pitchFamily="66" charset="0"/>
              </a:rPr>
              <a:t> Thank You</a:t>
            </a:r>
            <a:endParaRPr lang="en-IN" sz="4000" i="0" u="none" dirty="0" smtClean="0">
              <a:latin typeface="Comic Sans MS" pitchFamily="66" charset="0"/>
            </a:endParaRPr>
          </a:p>
          <a:p>
            <a:pPr algn="ctr">
              <a:buClr>
                <a:schemeClr val="bg1"/>
              </a:buClr>
              <a:buFont typeface="Arial" pitchFamily="34" charset="0"/>
              <a:buChar char="•"/>
            </a:pPr>
            <a:endParaRPr lang="en-IN" sz="4000" i="0" u="none" dirty="0">
              <a:latin typeface="Comic Sans MS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A4C5C-D850-4A6B-8FD3-090E23048F67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954A-5755-42E5-B10B-2E4BA8816B0B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40063" y="0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CONTENTS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65194"/>
            <a:ext cx="437039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What is Grunt ?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Why Grunt?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How do I start ?</a:t>
            </a:r>
          </a:p>
          <a:p>
            <a:pPr lvl="1"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Installation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Advantages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Workflow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6953" y="1493811"/>
            <a:ext cx="8459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4136A-C73A-4A32-886D-948749F91526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pic>
        <p:nvPicPr>
          <p:cNvPr id="13" name="Picture 12" descr="Ppt_Bg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79412"/>
            <a:ext cx="9144000" cy="734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53598" y="404664"/>
            <a:ext cx="3674404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What is gulp ?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Why gulp ?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How do I start ?</a:t>
            </a:r>
          </a:p>
          <a:p>
            <a:pPr lvl="1"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Installation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Difference between Grunt and Gulp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IN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530323"/>
            <a:ext cx="7463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Grunt is a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javaScript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task runner.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Open source 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Repetitive tasks like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minification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,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Compilation,Unit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testing,Linting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,Etc</a:t>
            </a: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are done.</a:t>
            </a:r>
          </a:p>
          <a:p>
            <a:pPr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2" y="-39735"/>
            <a:ext cx="406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INTRODUCTION  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3F660-DD96-46E2-B309-840EBD16EDE9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pic>
        <p:nvPicPr>
          <p:cNvPr id="7" name="Picture 6" descr="gru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0167" y="483485"/>
            <a:ext cx="2926668" cy="28453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4360458"/>
            <a:ext cx="80954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Easy to use.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Hundreds of Plug-ins available.</a:t>
            </a: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NodeJS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and NPM has to be installed prior to GRUNT.</a:t>
            </a:r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EE9C6-E0B8-42D7-8EFE-DD3EFB1B7E4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28600" y="1676400"/>
            <a:ext cx="82296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i="0" u="none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3182" y="0"/>
            <a:ext cx="379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  <a:cs typeface="Arial" pitchFamily="34" charset="0"/>
              </a:rPr>
              <a:t>TASKS</a:t>
            </a:r>
            <a:endParaRPr lang="en-IN" sz="2800" i="0" u="none" dirty="0">
              <a:latin typeface="Comic Sans MS" pitchFamily="66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D843D-EA65-4328-9E74-E9C3351DC803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124744"/>
            <a:ext cx="52309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Replace Script in HTML File.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Concatenating  / Minifying the files.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JS Hinting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Unit Testing.</a:t>
            </a: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Image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Optimisation</a:t>
            </a: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Hundreds of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Plugins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are available. </a:t>
            </a:r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654050"/>
            <a:ext cx="9144000" cy="3870325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2FF58-5CAF-49A9-9D45-CDADED7205B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9BCB-A18A-4E97-8DEC-24F445F09544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11198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smtClean="0">
                <a:latin typeface="Comic Sans MS" pitchFamily="66" charset="0"/>
              </a:rPr>
              <a:t>GRUNT   INSTALLATION</a:t>
            </a:r>
            <a:endParaRPr lang="en-US" sz="2800" i="0" u="none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44724"/>
            <a:ext cx="7139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has to installed prior to installation of Grunt Installation.</a:t>
            </a:r>
          </a:p>
          <a:p>
            <a:pPr algn="l"/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Run :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install-g grunt-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cli</a:t>
            </a:r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590" y="2816931"/>
            <a:ext cx="8654894" cy="286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6294A-AD4D-4C66-805E-7490C08D159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DF6DA-196A-4066-8BA0-27487B99D28E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08720"/>
            <a:ext cx="4762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u="none" dirty="0" err="1" smtClean="0">
                <a:latin typeface="Comic Sans MS" pitchFamily="66" charset="0"/>
              </a:rPr>
              <a:t>Package.Json</a:t>
            </a:r>
            <a:r>
              <a:rPr lang="en-US" sz="2800" i="0" u="none" dirty="0" smtClean="0">
                <a:latin typeface="Comic Sans MS" pitchFamily="66" charset="0"/>
              </a:rPr>
              <a:t> Installation</a:t>
            </a:r>
          </a:p>
          <a:p>
            <a:endParaRPr lang="en-US" sz="2800" i="0" u="none" dirty="0" smtClean="0">
              <a:latin typeface="Comic Sans MS" pitchFamily="66" charset="0"/>
            </a:endParaRPr>
          </a:p>
          <a:p>
            <a:endParaRPr lang="en-US" sz="2800" i="0" u="none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431940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To install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Package.json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, we need to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intiate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67291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none" dirty="0" smtClean="0">
                <a:latin typeface="Comic Sans MS" pitchFamily="66" charset="0"/>
              </a:rPr>
              <a:t>Run : </a:t>
            </a:r>
            <a:r>
              <a:rPr lang="en-US" sz="2400" i="0" u="none" dirty="0" err="1" smtClean="0">
                <a:latin typeface="Comic Sans MS" pitchFamily="66" charset="0"/>
              </a:rPr>
              <a:t>npm</a:t>
            </a:r>
            <a:r>
              <a:rPr lang="en-US" sz="2400" i="0" u="none" dirty="0" smtClean="0">
                <a:latin typeface="Comic Sans MS" pitchFamily="66" charset="0"/>
              </a:rPr>
              <a:t> init</a:t>
            </a:r>
            <a:endParaRPr lang="en-US" sz="2400" i="0" u="none" dirty="0">
              <a:latin typeface="Comic Sans MS" pitchFamily="66" charset="0"/>
            </a:endParaRPr>
          </a:p>
        </p:txBody>
      </p:sp>
      <p:pic>
        <p:nvPicPr>
          <p:cNvPr id="12" name="Picture 11" descr="1_hovSwf4ZOiRott70v3QRH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694" y="3134581"/>
            <a:ext cx="8375106" cy="2960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pt_Bg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85915"/>
            <a:ext cx="8229600" cy="3700463"/>
          </a:xfrm>
        </p:spPr>
        <p:txBody>
          <a:bodyPr/>
          <a:lstStyle/>
          <a:p>
            <a:pPr>
              <a:buClr>
                <a:schemeClr val="bg1"/>
              </a:buClr>
              <a:buNone/>
            </a:pP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Continuous feedback relating to coding, build failures and test status were not available.</a:t>
            </a:r>
            <a:endParaRPr lang="en-IN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Clr>
                <a:schemeClr val="bg1"/>
              </a:buClr>
              <a:buFont typeface="Courier New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B844ED-AC29-481E-9D68-349868F4FF0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B047B-3C92-4238-B308-9070B1E3D96A}" type="datetime3">
              <a:rPr lang="en-US" smtClean="0"/>
              <a:pPr>
                <a:defRPr/>
              </a:pPr>
              <a:t>1 December 2017</a:t>
            </a:fld>
            <a:endParaRPr lang="en-US" dirty="0"/>
          </a:p>
        </p:txBody>
      </p:sp>
      <p:pic>
        <p:nvPicPr>
          <p:cNvPr id="7" name="Picture 6" descr="gru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384884"/>
            <a:ext cx="8254486" cy="3712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908720"/>
            <a:ext cx="7967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Run: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npm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install grunt 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--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save-dev</a:t>
            </a:r>
            <a:endParaRPr lang="en-US" sz="2400" i="0" u="none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Clr>
                <a:schemeClr val="bg1"/>
              </a:buClr>
              <a:buFont typeface="Courier New" pitchFamily="49" charset="0"/>
              <a:buChar char="o"/>
            </a:pP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This will install grunt dependency in </a:t>
            </a:r>
            <a:r>
              <a:rPr lang="en-US" sz="2400" i="0" u="none" dirty="0" err="1" smtClean="0">
                <a:solidFill>
                  <a:schemeClr val="bg1"/>
                </a:solidFill>
                <a:latin typeface="Comic Sans MS" pitchFamily="66" charset="0"/>
              </a:rPr>
              <a:t>package.json</a:t>
            </a:r>
            <a:r>
              <a:rPr lang="en-US" sz="2400" i="0" u="none" dirty="0" smtClean="0">
                <a:solidFill>
                  <a:schemeClr val="bg1"/>
                </a:solidFill>
                <a:latin typeface="Comic Sans MS" pitchFamily="66" charset="0"/>
              </a:rPr>
              <a:t> file</a:t>
            </a:r>
            <a:endParaRPr lang="en-US" sz="2400" i="0" u="none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8232</TotalTime>
  <Words>599</Words>
  <Application>Microsoft Office PowerPoint</Application>
  <PresentationFormat>On-screen Show (4:3)</PresentationFormat>
  <Paragraphs>267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Helper</dc:creator>
  <cp:lastModifiedBy>my</cp:lastModifiedBy>
  <cp:revision>2409</cp:revision>
  <dcterms:modified xsi:type="dcterms:W3CDTF">2017-12-01T12:26:14Z</dcterms:modified>
</cp:coreProperties>
</file>