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DM Sans" charset="1" panose="00000000000000000000"/>
      <p:regular r:id="rId9"/>
    </p:embeddedFont>
    <p:embeddedFont>
      <p:font typeface="Canva Sans Bold" charset="1" panose="020B0803030501040103"/>
      <p:regular r:id="rId10"/>
    </p:embeddedFont>
    <p:embeddedFont>
      <p:font typeface="DM Sans Bold" charset="1" panose="00000000000000000000"/>
      <p:regular r:id="rId11"/>
    </p:embeddedFont>
    <p:embeddedFont>
      <p:font typeface="Glacial Indifference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59326" y="5229487"/>
            <a:ext cx="8312005" cy="3132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29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Presented by: Abdulla Gouda</a:t>
            </a:r>
          </a:p>
          <a:p>
            <a:pPr algn="l">
              <a:lnSpc>
                <a:spcPts val="4159"/>
              </a:lnSpc>
            </a:pPr>
            <a:r>
              <a:rPr lang="en-US" sz="29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Soussanah Magdy</a:t>
            </a:r>
          </a:p>
          <a:p>
            <a:pPr algn="l">
              <a:lnSpc>
                <a:spcPts val="4159"/>
              </a:lnSpc>
            </a:pPr>
            <a:r>
              <a:rPr lang="en-US" sz="29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Hania Elwakeel</a:t>
            </a:r>
          </a:p>
          <a:p>
            <a:pPr algn="l">
              <a:lnSpc>
                <a:spcPts val="4159"/>
              </a:lnSpc>
            </a:pPr>
            <a:r>
              <a:rPr lang="en-US" sz="29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Naiera Kamel</a:t>
            </a:r>
          </a:p>
          <a:p>
            <a:pPr algn="l">
              <a:lnSpc>
                <a:spcPts val="4159"/>
              </a:lnSpc>
            </a:pPr>
            <a:r>
              <a:rPr lang="en-US" sz="29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Mohanad Khaled</a:t>
            </a:r>
          </a:p>
          <a:p>
            <a:pPr algn="l">
              <a:lnSpc>
                <a:spcPts val="4159"/>
              </a:lnSpc>
            </a:pPr>
            <a:r>
              <a:rPr lang="en-US" sz="29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Basel Mohamed</a:t>
            </a:r>
          </a:p>
        </p:txBody>
      </p:sp>
      <p:grpSp>
        <p:nvGrpSpPr>
          <p:cNvPr name="Group 3" id="3"/>
          <p:cNvGrpSpPr/>
          <p:nvPr/>
        </p:nvGrpSpPr>
        <p:grpSpPr>
          <a:xfrm rot="-1844908">
            <a:off x="12395032" y="1204893"/>
            <a:ext cx="7087456" cy="12470359"/>
            <a:chOff x="0" y="0"/>
            <a:chExt cx="660400" cy="11619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1161972"/>
            </a:xfrm>
            <a:custGeom>
              <a:avLst/>
              <a:gdLst/>
              <a:ahLst/>
              <a:cxnLst/>
              <a:rect r="r" b="b" t="t" l="l"/>
              <a:pathLst>
                <a:path h="1161972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6258"/>
                  </a:cubicBezTo>
                  <a:lnTo>
                    <a:pt x="660400" y="1161972"/>
                  </a:lnTo>
                  <a:lnTo>
                    <a:pt x="0" y="1161972"/>
                  </a:lnTo>
                  <a:lnTo>
                    <a:pt x="0" y="33687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8425"/>
              <a:ext cx="660400" cy="1063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396859" y="1991036"/>
            <a:ext cx="6304927" cy="6304927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55320" y="655320"/>
              <a:ext cx="5039360" cy="5039360"/>
            </a:xfrm>
            <a:custGeom>
              <a:avLst/>
              <a:gdLst/>
              <a:ahLst/>
              <a:cxnLst/>
              <a:rect r="r" b="b" t="t" l="l"/>
              <a:pathLst>
                <a:path h="5039360" w="5039360">
                  <a:moveTo>
                    <a:pt x="2519680" y="0"/>
                  </a:moveTo>
                  <a:cubicBezTo>
                    <a:pt x="1127760" y="0"/>
                    <a:pt x="0" y="1127760"/>
                    <a:pt x="0" y="2519680"/>
                  </a:cubicBezTo>
                  <a:cubicBezTo>
                    <a:pt x="0" y="3911600"/>
                    <a:pt x="1127760" y="5039360"/>
                    <a:pt x="2519680" y="5039360"/>
                  </a:cubicBezTo>
                  <a:cubicBezTo>
                    <a:pt x="3911600" y="5039360"/>
                    <a:pt x="5039360" y="3911600"/>
                    <a:pt x="5039360" y="2519680"/>
                  </a:cubicBezTo>
                  <a:cubicBezTo>
                    <a:pt x="5039360" y="1127760"/>
                    <a:pt x="3911600" y="0"/>
                    <a:pt x="2519680" y="0"/>
                  </a:cubicBezTo>
                  <a:close/>
                </a:path>
              </a:pathLst>
            </a:custGeom>
            <a:blipFill>
              <a:blip r:embed="rId2"/>
              <a:stretch>
                <a:fillRect l="-67467" t="-32250" r="-73332" b="-28483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808019" y="8563205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364843" y="914662"/>
            <a:ext cx="8406488" cy="40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8"/>
              </a:lnSpc>
            </a:pPr>
            <a:r>
              <a:rPr lang="en-US" sz="8831" b="true">
                <a:solidFill>
                  <a:srgbClr val="2B151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 MANAGEMENT SYSTEM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146139" y="-572397"/>
            <a:ext cx="1144795" cy="114479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707776" y="230133"/>
            <a:ext cx="684529" cy="684529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87361" y="-3210146"/>
            <a:ext cx="8477692" cy="847769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70699" y="1518272"/>
            <a:ext cx="5391748" cy="1163460"/>
            <a:chOff x="0" y="0"/>
            <a:chExt cx="1420049" cy="3064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20049" cy="306426"/>
            </a:xfrm>
            <a:custGeom>
              <a:avLst/>
              <a:gdLst/>
              <a:ahLst/>
              <a:cxnLst/>
              <a:rect r="r" b="b" t="t" l="l"/>
              <a:pathLst>
                <a:path h="306426" w="1420049">
                  <a:moveTo>
                    <a:pt x="17231" y="0"/>
                  </a:moveTo>
                  <a:lnTo>
                    <a:pt x="1402818" y="0"/>
                  </a:lnTo>
                  <a:cubicBezTo>
                    <a:pt x="1412334" y="0"/>
                    <a:pt x="1420049" y="7714"/>
                    <a:pt x="1420049" y="17231"/>
                  </a:cubicBezTo>
                  <a:lnTo>
                    <a:pt x="1420049" y="289195"/>
                  </a:lnTo>
                  <a:cubicBezTo>
                    <a:pt x="1420049" y="293765"/>
                    <a:pt x="1418233" y="298148"/>
                    <a:pt x="1415002" y="301379"/>
                  </a:cubicBezTo>
                  <a:cubicBezTo>
                    <a:pt x="1411771" y="304610"/>
                    <a:pt x="1407388" y="306426"/>
                    <a:pt x="1402818" y="306426"/>
                  </a:cubicBezTo>
                  <a:lnTo>
                    <a:pt x="17231" y="306426"/>
                  </a:lnTo>
                  <a:cubicBezTo>
                    <a:pt x="7714" y="306426"/>
                    <a:pt x="0" y="298711"/>
                    <a:pt x="0" y="289195"/>
                  </a:cubicBezTo>
                  <a:lnTo>
                    <a:pt x="0" y="17231"/>
                  </a:lnTo>
                  <a:cubicBezTo>
                    <a:pt x="0" y="7714"/>
                    <a:pt x="7714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420049" cy="373101"/>
            </a:xfrm>
            <a:prstGeom prst="rect">
              <a:avLst/>
            </a:prstGeom>
          </p:spPr>
          <p:txBody>
            <a:bodyPr anchor="ctr" rtlCol="false" tIns="215900" lIns="215900" bIns="215900" rIns="215900"/>
            <a:lstStyle/>
            <a:p>
              <a:pPr algn="ctr" marL="0" indent="0" lvl="0">
                <a:lnSpc>
                  <a:spcPts val="5179"/>
                </a:lnSpc>
                <a:spcBef>
                  <a:spcPct val="0"/>
                </a:spcBef>
              </a:pPr>
              <a:r>
                <a:rPr lang="en-US" b="true" sz="3699">
                  <a:solidFill>
                    <a:srgbClr val="2B1511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Our Mission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715057" y="1469177"/>
            <a:ext cx="1438188" cy="1438188"/>
            <a:chOff x="0" y="0"/>
            <a:chExt cx="1734904" cy="17349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34820" cy="1734820"/>
            </a:xfrm>
            <a:custGeom>
              <a:avLst/>
              <a:gdLst/>
              <a:ahLst/>
              <a:cxnLst/>
              <a:rect r="r" b="b" t="t" l="l"/>
              <a:pathLst>
                <a:path h="1734820" w="1734820">
                  <a:moveTo>
                    <a:pt x="0" y="867410"/>
                  </a:moveTo>
                  <a:cubicBezTo>
                    <a:pt x="0" y="388366"/>
                    <a:pt x="388366" y="0"/>
                    <a:pt x="867410" y="0"/>
                  </a:cubicBezTo>
                  <a:cubicBezTo>
                    <a:pt x="1346454" y="0"/>
                    <a:pt x="1734820" y="388366"/>
                    <a:pt x="1734820" y="867410"/>
                  </a:cubicBezTo>
                  <a:cubicBezTo>
                    <a:pt x="1734820" y="1346454"/>
                    <a:pt x="1346454" y="1734820"/>
                    <a:pt x="867410" y="1734820"/>
                  </a:cubicBezTo>
                  <a:cubicBezTo>
                    <a:pt x="388366" y="1734820"/>
                    <a:pt x="0" y="1346581"/>
                    <a:pt x="0" y="86741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519559" y="2023386"/>
            <a:ext cx="3830680" cy="658347"/>
            <a:chOff x="0" y="0"/>
            <a:chExt cx="4620996" cy="7941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20895" cy="794131"/>
            </a:xfrm>
            <a:custGeom>
              <a:avLst/>
              <a:gdLst/>
              <a:ahLst/>
              <a:cxnLst/>
              <a:rect r="r" b="b" t="t" l="l"/>
              <a:pathLst>
                <a:path h="794131" w="4620895">
                  <a:moveTo>
                    <a:pt x="418211" y="794131"/>
                  </a:moveTo>
                  <a:cubicBezTo>
                    <a:pt x="982726" y="417957"/>
                    <a:pt x="1630934" y="229870"/>
                    <a:pt x="2320925" y="229870"/>
                  </a:cubicBezTo>
                  <a:cubicBezTo>
                    <a:pt x="2990088" y="229870"/>
                    <a:pt x="3638169" y="417957"/>
                    <a:pt x="4223639" y="794131"/>
                  </a:cubicBezTo>
                  <a:cubicBezTo>
                    <a:pt x="4620895" y="794131"/>
                    <a:pt x="4620895" y="794131"/>
                    <a:pt x="4620895" y="794131"/>
                  </a:cubicBezTo>
                  <a:cubicBezTo>
                    <a:pt x="4432681" y="647827"/>
                    <a:pt x="4432681" y="647827"/>
                    <a:pt x="4432681" y="647827"/>
                  </a:cubicBezTo>
                  <a:cubicBezTo>
                    <a:pt x="3805555" y="229870"/>
                    <a:pt x="3073654" y="0"/>
                    <a:pt x="2320925" y="0"/>
                  </a:cubicBezTo>
                  <a:cubicBezTo>
                    <a:pt x="1547241" y="0"/>
                    <a:pt x="815467" y="229870"/>
                    <a:pt x="188214" y="647827"/>
                  </a:cubicBezTo>
                  <a:cubicBezTo>
                    <a:pt x="0" y="794131"/>
                    <a:pt x="0" y="794131"/>
                    <a:pt x="0" y="794131"/>
                  </a:cubicBezTo>
                  <a:lnTo>
                    <a:pt x="418211" y="794131"/>
                  </a:lnTo>
                  <a:close/>
                </a:path>
              </a:pathLst>
            </a:custGeom>
            <a:solidFill>
              <a:srgbClr val="EF5241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715057" y="7379634"/>
            <a:ext cx="1438188" cy="1438188"/>
            <a:chOff x="0" y="0"/>
            <a:chExt cx="1734904" cy="173490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34820" cy="1734820"/>
            </a:xfrm>
            <a:custGeom>
              <a:avLst/>
              <a:gdLst/>
              <a:ahLst/>
              <a:cxnLst/>
              <a:rect r="r" b="b" t="t" l="l"/>
              <a:pathLst>
                <a:path h="1734820" w="1734820">
                  <a:moveTo>
                    <a:pt x="0" y="867410"/>
                  </a:moveTo>
                  <a:cubicBezTo>
                    <a:pt x="0" y="388366"/>
                    <a:pt x="388366" y="0"/>
                    <a:pt x="867410" y="0"/>
                  </a:cubicBezTo>
                  <a:cubicBezTo>
                    <a:pt x="1346454" y="0"/>
                    <a:pt x="1734820" y="388366"/>
                    <a:pt x="1734820" y="867410"/>
                  </a:cubicBezTo>
                  <a:cubicBezTo>
                    <a:pt x="1734820" y="1346454"/>
                    <a:pt x="1346454" y="1734820"/>
                    <a:pt x="867410" y="1734820"/>
                  </a:cubicBezTo>
                  <a:cubicBezTo>
                    <a:pt x="388366" y="1734820"/>
                    <a:pt x="0" y="1346581"/>
                    <a:pt x="0" y="86741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502203" y="7605268"/>
            <a:ext cx="3865093" cy="658347"/>
            <a:chOff x="0" y="0"/>
            <a:chExt cx="4662509" cy="79417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662551" cy="794131"/>
            </a:xfrm>
            <a:custGeom>
              <a:avLst/>
              <a:gdLst/>
              <a:ahLst/>
              <a:cxnLst/>
              <a:rect r="r" b="b" t="t" l="l"/>
              <a:pathLst>
                <a:path h="794131" w="4662551">
                  <a:moveTo>
                    <a:pt x="4265295" y="0"/>
                  </a:moveTo>
                  <a:cubicBezTo>
                    <a:pt x="4244340" y="0"/>
                    <a:pt x="4244340" y="0"/>
                    <a:pt x="4244340" y="0"/>
                  </a:cubicBezTo>
                  <a:cubicBezTo>
                    <a:pt x="3679825" y="355346"/>
                    <a:pt x="3010789" y="564261"/>
                    <a:pt x="2341753" y="564261"/>
                  </a:cubicBezTo>
                  <a:cubicBezTo>
                    <a:pt x="1651762" y="564261"/>
                    <a:pt x="982726" y="355346"/>
                    <a:pt x="418211" y="0"/>
                  </a:cubicBezTo>
                  <a:cubicBezTo>
                    <a:pt x="397256" y="0"/>
                    <a:pt x="397256" y="0"/>
                    <a:pt x="3972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9042" y="146304"/>
                    <a:pt x="209042" y="146304"/>
                    <a:pt x="209042" y="146304"/>
                  </a:cubicBezTo>
                  <a:cubicBezTo>
                    <a:pt x="836295" y="564261"/>
                    <a:pt x="1568069" y="794131"/>
                    <a:pt x="2341753" y="794131"/>
                  </a:cubicBezTo>
                  <a:cubicBezTo>
                    <a:pt x="3094482" y="794131"/>
                    <a:pt x="3826256" y="564261"/>
                    <a:pt x="4453509" y="146304"/>
                  </a:cubicBezTo>
                  <a:cubicBezTo>
                    <a:pt x="4662551" y="0"/>
                    <a:pt x="4662551" y="0"/>
                    <a:pt x="4662551" y="0"/>
                  </a:cubicBezTo>
                  <a:lnTo>
                    <a:pt x="4265295" y="0"/>
                  </a:lnTo>
                  <a:close/>
                </a:path>
              </a:pathLst>
            </a:custGeom>
            <a:solidFill>
              <a:srgbClr val="EF5241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751300" y="4432934"/>
            <a:ext cx="1438188" cy="1421131"/>
            <a:chOff x="0" y="0"/>
            <a:chExt cx="1734904" cy="171432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34820" cy="1714246"/>
            </a:xfrm>
            <a:custGeom>
              <a:avLst/>
              <a:gdLst/>
              <a:ahLst/>
              <a:cxnLst/>
              <a:rect r="r" b="b" t="t" l="l"/>
              <a:pathLst>
                <a:path h="1714246" w="1734820">
                  <a:moveTo>
                    <a:pt x="0" y="857123"/>
                  </a:moveTo>
                  <a:cubicBezTo>
                    <a:pt x="0" y="383794"/>
                    <a:pt x="388366" y="0"/>
                    <a:pt x="867410" y="0"/>
                  </a:cubicBezTo>
                  <a:cubicBezTo>
                    <a:pt x="1346454" y="0"/>
                    <a:pt x="1734820" y="383794"/>
                    <a:pt x="1734820" y="857123"/>
                  </a:cubicBezTo>
                  <a:cubicBezTo>
                    <a:pt x="1734820" y="1330452"/>
                    <a:pt x="1346454" y="1714246"/>
                    <a:pt x="867410" y="1714246"/>
                  </a:cubicBezTo>
                  <a:cubicBezTo>
                    <a:pt x="388366" y="1714246"/>
                    <a:pt x="0" y="1330579"/>
                    <a:pt x="0" y="857123"/>
                  </a:cubicBezTo>
                  <a:close/>
                </a:path>
              </a:pathLst>
            </a:custGeom>
            <a:solidFill>
              <a:srgbClr val="A44F3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323762" y="3220080"/>
            <a:ext cx="658347" cy="3846540"/>
            <a:chOff x="0" y="0"/>
            <a:chExt cx="794172" cy="464012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94131" cy="4640072"/>
            </a:xfrm>
            <a:custGeom>
              <a:avLst/>
              <a:gdLst/>
              <a:ahLst/>
              <a:cxnLst/>
              <a:rect r="r" b="b" t="t" l="l"/>
              <a:pathLst>
                <a:path h="4640072" w="794131">
                  <a:moveTo>
                    <a:pt x="794131" y="4222115"/>
                  </a:moveTo>
                  <a:cubicBezTo>
                    <a:pt x="417957" y="3657727"/>
                    <a:pt x="229870" y="3009773"/>
                    <a:pt x="229870" y="2320036"/>
                  </a:cubicBezTo>
                  <a:cubicBezTo>
                    <a:pt x="229870" y="1630299"/>
                    <a:pt x="417957" y="982345"/>
                    <a:pt x="794131" y="418084"/>
                  </a:cubicBezTo>
                  <a:cubicBezTo>
                    <a:pt x="794131" y="0"/>
                    <a:pt x="794131" y="0"/>
                    <a:pt x="794131" y="0"/>
                  </a:cubicBezTo>
                  <a:cubicBezTo>
                    <a:pt x="647827" y="188087"/>
                    <a:pt x="647827" y="188087"/>
                    <a:pt x="647827" y="188087"/>
                  </a:cubicBezTo>
                  <a:cubicBezTo>
                    <a:pt x="209042" y="836041"/>
                    <a:pt x="0" y="1567561"/>
                    <a:pt x="0" y="2320036"/>
                  </a:cubicBezTo>
                  <a:cubicBezTo>
                    <a:pt x="0" y="3072511"/>
                    <a:pt x="209042" y="3804031"/>
                    <a:pt x="647827" y="4451985"/>
                  </a:cubicBezTo>
                  <a:cubicBezTo>
                    <a:pt x="794131" y="4640072"/>
                    <a:pt x="794131" y="4640072"/>
                    <a:pt x="794131" y="4640072"/>
                  </a:cubicBezTo>
                  <a:lnTo>
                    <a:pt x="794131" y="4222115"/>
                  </a:lnTo>
                  <a:close/>
                </a:path>
              </a:pathLst>
            </a:custGeom>
            <a:solidFill>
              <a:srgbClr val="A44F3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679113" y="4432934"/>
            <a:ext cx="1438188" cy="1421131"/>
            <a:chOff x="0" y="0"/>
            <a:chExt cx="1734904" cy="171432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34820" cy="1714246"/>
            </a:xfrm>
            <a:custGeom>
              <a:avLst/>
              <a:gdLst/>
              <a:ahLst/>
              <a:cxnLst/>
              <a:rect r="r" b="b" t="t" l="l"/>
              <a:pathLst>
                <a:path h="1714246" w="1734820">
                  <a:moveTo>
                    <a:pt x="0" y="857123"/>
                  </a:moveTo>
                  <a:cubicBezTo>
                    <a:pt x="0" y="383794"/>
                    <a:pt x="388366" y="0"/>
                    <a:pt x="867410" y="0"/>
                  </a:cubicBezTo>
                  <a:cubicBezTo>
                    <a:pt x="1346454" y="0"/>
                    <a:pt x="1734820" y="383794"/>
                    <a:pt x="1734820" y="857123"/>
                  </a:cubicBezTo>
                  <a:cubicBezTo>
                    <a:pt x="1734820" y="1330452"/>
                    <a:pt x="1346454" y="1714246"/>
                    <a:pt x="867410" y="1714246"/>
                  </a:cubicBezTo>
                  <a:cubicBezTo>
                    <a:pt x="388366" y="1714246"/>
                    <a:pt x="0" y="1330579"/>
                    <a:pt x="0" y="857123"/>
                  </a:cubicBezTo>
                  <a:close/>
                </a:path>
              </a:pathLst>
            </a:custGeom>
            <a:solidFill>
              <a:srgbClr val="A44F3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887390" y="3201826"/>
            <a:ext cx="658347" cy="3883348"/>
            <a:chOff x="0" y="0"/>
            <a:chExt cx="794172" cy="468452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94131" cy="4684522"/>
            </a:xfrm>
            <a:custGeom>
              <a:avLst/>
              <a:gdLst/>
              <a:ahLst/>
              <a:cxnLst/>
              <a:rect r="r" b="b" t="t" l="l"/>
              <a:pathLst>
                <a:path h="4684522" w="794131">
                  <a:moveTo>
                    <a:pt x="146304" y="20916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8211"/>
                    <a:pt x="0" y="418211"/>
                    <a:pt x="0" y="418211"/>
                  </a:cubicBezTo>
                  <a:cubicBezTo>
                    <a:pt x="376174" y="982853"/>
                    <a:pt x="564261" y="1652143"/>
                    <a:pt x="564261" y="2342261"/>
                  </a:cubicBezTo>
                  <a:cubicBezTo>
                    <a:pt x="564261" y="3032379"/>
                    <a:pt x="376174" y="3701669"/>
                    <a:pt x="0" y="4266311"/>
                  </a:cubicBezTo>
                  <a:cubicBezTo>
                    <a:pt x="0" y="4684522"/>
                    <a:pt x="0" y="4684522"/>
                    <a:pt x="0" y="4684522"/>
                  </a:cubicBezTo>
                  <a:cubicBezTo>
                    <a:pt x="146304" y="4475353"/>
                    <a:pt x="146304" y="4475353"/>
                    <a:pt x="146304" y="4475353"/>
                  </a:cubicBezTo>
                  <a:cubicBezTo>
                    <a:pt x="585216" y="3827018"/>
                    <a:pt x="794131" y="3095117"/>
                    <a:pt x="794131" y="2342261"/>
                  </a:cubicBezTo>
                  <a:cubicBezTo>
                    <a:pt x="794131" y="1589405"/>
                    <a:pt x="585216" y="857377"/>
                    <a:pt x="146304" y="209169"/>
                  </a:cubicBezTo>
                  <a:close/>
                </a:path>
              </a:pathLst>
            </a:custGeom>
            <a:solidFill>
              <a:srgbClr val="A44F30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9110239" y="4783195"/>
            <a:ext cx="720310" cy="720310"/>
          </a:xfrm>
          <a:custGeom>
            <a:avLst/>
            <a:gdLst/>
            <a:ahLst/>
            <a:cxnLst/>
            <a:rect r="r" b="b" t="t" l="l"/>
            <a:pathLst>
              <a:path h="720310" w="720310">
                <a:moveTo>
                  <a:pt x="0" y="0"/>
                </a:moveTo>
                <a:lnTo>
                  <a:pt x="720310" y="0"/>
                </a:lnTo>
                <a:lnTo>
                  <a:pt x="720310" y="720310"/>
                </a:lnTo>
                <a:lnTo>
                  <a:pt x="0" y="720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947680" y="4692973"/>
            <a:ext cx="901055" cy="901055"/>
          </a:xfrm>
          <a:custGeom>
            <a:avLst/>
            <a:gdLst/>
            <a:ahLst/>
            <a:cxnLst/>
            <a:rect r="r" b="b" t="t" l="l"/>
            <a:pathLst>
              <a:path h="901055" w="901055">
                <a:moveTo>
                  <a:pt x="0" y="0"/>
                </a:moveTo>
                <a:lnTo>
                  <a:pt x="901054" y="0"/>
                </a:lnTo>
                <a:lnTo>
                  <a:pt x="901054" y="901054"/>
                </a:lnTo>
                <a:lnTo>
                  <a:pt x="0" y="901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012134" y="7759210"/>
            <a:ext cx="844035" cy="844035"/>
          </a:xfrm>
          <a:custGeom>
            <a:avLst/>
            <a:gdLst/>
            <a:ahLst/>
            <a:cxnLst/>
            <a:rect r="r" b="b" t="t" l="l"/>
            <a:pathLst>
              <a:path h="844035" w="844035">
                <a:moveTo>
                  <a:pt x="0" y="0"/>
                </a:moveTo>
                <a:lnTo>
                  <a:pt x="844034" y="0"/>
                </a:lnTo>
                <a:lnTo>
                  <a:pt x="844034" y="844034"/>
                </a:lnTo>
                <a:lnTo>
                  <a:pt x="0" y="844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003449" y="1739501"/>
            <a:ext cx="852720" cy="942232"/>
          </a:xfrm>
          <a:custGeom>
            <a:avLst/>
            <a:gdLst/>
            <a:ahLst/>
            <a:cxnLst/>
            <a:rect r="r" b="b" t="t" l="l"/>
            <a:pathLst>
              <a:path h="942232" w="852720">
                <a:moveTo>
                  <a:pt x="0" y="0"/>
                </a:moveTo>
                <a:lnTo>
                  <a:pt x="852719" y="0"/>
                </a:lnTo>
                <a:lnTo>
                  <a:pt x="852719" y="942231"/>
                </a:lnTo>
                <a:lnTo>
                  <a:pt x="0" y="942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5848734" y="8098728"/>
            <a:ext cx="3616106" cy="3616106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2170699" y="3069163"/>
            <a:ext cx="616570" cy="606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9"/>
              </a:lnSpc>
            </a:pPr>
            <a:r>
              <a:rPr lang="en-US" b="true" sz="3322">
                <a:solidFill>
                  <a:srgbClr val="A44F3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898120" y="3382108"/>
            <a:ext cx="6572274" cy="1916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6"/>
              </a:lnSpc>
            </a:pPr>
            <a:r>
              <a:rPr lang="en-US" b="true" sz="25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Simplify task management for individuals and teams by providing an easy-to-use tool that helps users stay focused and organized.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170699" y="6459736"/>
            <a:ext cx="616570" cy="606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9"/>
              </a:lnSpc>
            </a:pPr>
            <a:r>
              <a:rPr lang="en-US" b="true" sz="3322">
                <a:solidFill>
                  <a:srgbClr val="A44F3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898120" y="6990420"/>
            <a:ext cx="6789194" cy="145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963"/>
              </a:lnSpc>
              <a:spcBef>
                <a:spcPct val="0"/>
              </a:spcBef>
            </a:pPr>
            <a:r>
              <a:rPr lang="en-US" b="true" sz="2607" strike="noStrike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Our system supports productivity, reduces stress, and helps users manage multiple responsibilities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0B1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54890" y="0"/>
            <a:ext cx="6733110" cy="10309731"/>
          </a:xfrm>
          <a:custGeom>
            <a:avLst/>
            <a:gdLst/>
            <a:ahLst/>
            <a:cxnLst/>
            <a:rect r="r" b="b" t="t" l="l"/>
            <a:pathLst>
              <a:path h="10309731" w="6733110">
                <a:moveTo>
                  <a:pt x="0" y="0"/>
                </a:moveTo>
                <a:lnTo>
                  <a:pt x="6733110" y="0"/>
                </a:lnTo>
                <a:lnTo>
                  <a:pt x="6733110" y="10309731"/>
                </a:lnTo>
                <a:lnTo>
                  <a:pt x="0" y="10309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638" t="0" r="-2318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171295"/>
            <a:ext cx="9036718" cy="1757954"/>
            <a:chOff x="0" y="0"/>
            <a:chExt cx="2380041" cy="463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0041" cy="463000"/>
            </a:xfrm>
            <a:custGeom>
              <a:avLst/>
              <a:gdLst/>
              <a:ahLst/>
              <a:cxnLst/>
              <a:rect r="r" b="b" t="t" l="l"/>
              <a:pathLst>
                <a:path h="463000" w="2380041">
                  <a:moveTo>
                    <a:pt x="10281" y="0"/>
                  </a:moveTo>
                  <a:lnTo>
                    <a:pt x="2369760" y="0"/>
                  </a:lnTo>
                  <a:cubicBezTo>
                    <a:pt x="2375438" y="0"/>
                    <a:pt x="2380041" y="4603"/>
                    <a:pt x="2380041" y="10281"/>
                  </a:cubicBezTo>
                  <a:lnTo>
                    <a:pt x="2380041" y="452720"/>
                  </a:lnTo>
                  <a:cubicBezTo>
                    <a:pt x="2380041" y="458397"/>
                    <a:pt x="2375438" y="463000"/>
                    <a:pt x="2369760" y="463000"/>
                  </a:cubicBezTo>
                  <a:lnTo>
                    <a:pt x="10281" y="463000"/>
                  </a:lnTo>
                  <a:cubicBezTo>
                    <a:pt x="4603" y="463000"/>
                    <a:pt x="0" y="458397"/>
                    <a:pt x="0" y="452720"/>
                  </a:cubicBezTo>
                  <a:lnTo>
                    <a:pt x="0" y="10281"/>
                  </a:lnTo>
                  <a:cubicBezTo>
                    <a:pt x="0" y="4603"/>
                    <a:pt x="4603" y="0"/>
                    <a:pt x="10281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2380041" cy="548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224"/>
                </a:lnSpc>
                <a:spcBef>
                  <a:spcPct val="0"/>
                </a:spcBef>
              </a:pPr>
              <a:r>
                <a:rPr lang="en-US" b="true" sz="4446">
                  <a:solidFill>
                    <a:srgbClr val="2B1511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Main Features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909768" y="7139363"/>
            <a:ext cx="5420447" cy="2941015"/>
            <a:chOff x="0" y="0"/>
            <a:chExt cx="789363" cy="4282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89363" cy="428291"/>
            </a:xfrm>
            <a:custGeom>
              <a:avLst/>
              <a:gdLst/>
              <a:ahLst/>
              <a:cxnLst/>
              <a:rect r="r" b="b" t="t" l="l"/>
              <a:pathLst>
                <a:path h="428291" w="789363">
                  <a:moveTo>
                    <a:pt x="0" y="0"/>
                  </a:moveTo>
                  <a:lnTo>
                    <a:pt x="789363" y="0"/>
                  </a:lnTo>
                  <a:lnTo>
                    <a:pt x="789363" y="428291"/>
                  </a:lnTo>
                  <a:lnTo>
                    <a:pt x="0" y="428291"/>
                  </a:lnTo>
                  <a:close/>
                </a:path>
              </a:pathLst>
            </a:custGeom>
            <a:solidFill>
              <a:srgbClr val="FFF0A2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789363" cy="4568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909768" y="4037411"/>
            <a:ext cx="5420447" cy="2941015"/>
            <a:chOff x="0" y="0"/>
            <a:chExt cx="789363" cy="42829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89363" cy="428291"/>
            </a:xfrm>
            <a:custGeom>
              <a:avLst/>
              <a:gdLst/>
              <a:ahLst/>
              <a:cxnLst/>
              <a:rect r="r" b="b" t="t" l="l"/>
              <a:pathLst>
                <a:path h="428291" w="789363">
                  <a:moveTo>
                    <a:pt x="0" y="0"/>
                  </a:moveTo>
                  <a:lnTo>
                    <a:pt x="789363" y="0"/>
                  </a:lnTo>
                  <a:lnTo>
                    <a:pt x="789363" y="428291"/>
                  </a:lnTo>
                  <a:lnTo>
                    <a:pt x="0" y="428291"/>
                  </a:ln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789363" cy="4568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60721" y="7139363"/>
            <a:ext cx="5420447" cy="2941015"/>
            <a:chOff x="0" y="0"/>
            <a:chExt cx="789363" cy="42829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89363" cy="428291"/>
            </a:xfrm>
            <a:custGeom>
              <a:avLst/>
              <a:gdLst/>
              <a:ahLst/>
              <a:cxnLst/>
              <a:rect r="r" b="b" t="t" l="l"/>
              <a:pathLst>
                <a:path h="428291" w="789363">
                  <a:moveTo>
                    <a:pt x="0" y="0"/>
                  </a:moveTo>
                  <a:lnTo>
                    <a:pt x="789363" y="0"/>
                  </a:lnTo>
                  <a:lnTo>
                    <a:pt x="789363" y="428291"/>
                  </a:lnTo>
                  <a:lnTo>
                    <a:pt x="0" y="428291"/>
                  </a:ln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789363" cy="4568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60721" y="4037411"/>
            <a:ext cx="5420447" cy="2941015"/>
            <a:chOff x="0" y="0"/>
            <a:chExt cx="789363" cy="42829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89363" cy="428291"/>
            </a:xfrm>
            <a:custGeom>
              <a:avLst/>
              <a:gdLst/>
              <a:ahLst/>
              <a:cxnLst/>
              <a:rect r="r" b="b" t="t" l="l"/>
              <a:pathLst>
                <a:path h="428291" w="789363">
                  <a:moveTo>
                    <a:pt x="0" y="0"/>
                  </a:moveTo>
                  <a:lnTo>
                    <a:pt x="789363" y="0"/>
                  </a:lnTo>
                  <a:lnTo>
                    <a:pt x="789363" y="428291"/>
                  </a:lnTo>
                  <a:lnTo>
                    <a:pt x="0" y="428291"/>
                  </a:lnTo>
                  <a:close/>
                </a:path>
              </a:pathLst>
            </a:custGeom>
            <a:solidFill>
              <a:srgbClr val="FFF0A2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789363" cy="4568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106660" y="4237470"/>
            <a:ext cx="5022738" cy="50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136"/>
              </a:lnSpc>
              <a:spcBef>
                <a:spcPct val="0"/>
              </a:spcBef>
            </a:pPr>
            <a:r>
              <a:rPr lang="en-US" b="true" sz="2954" strike="noStrike" u="none">
                <a:solidFill>
                  <a:srgbClr val="A44F30"/>
                </a:solidFill>
                <a:latin typeface="DM Sans Bold"/>
                <a:ea typeface="DM Sans Bold"/>
                <a:cs typeface="DM Sans Bold"/>
                <a:sym typeface="DM Sans Bold"/>
              </a:rPr>
              <a:t>Edit &amp; Update Status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59575" y="7280809"/>
            <a:ext cx="5022738" cy="50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136"/>
              </a:lnSpc>
              <a:spcBef>
                <a:spcPct val="0"/>
              </a:spcBef>
            </a:pPr>
            <a:r>
              <a:rPr lang="en-US" b="true" sz="2954" strike="noStrike" u="none">
                <a:solidFill>
                  <a:srgbClr val="A44F30"/>
                </a:solidFill>
                <a:latin typeface="DM Sans Bold"/>
                <a:ea typeface="DM Sans Bold"/>
                <a:cs typeface="DM Sans Bold"/>
                <a:sym typeface="DM Sans Bold"/>
              </a:rPr>
              <a:t>Multiple Tasks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106660" y="7293477"/>
            <a:ext cx="5022738" cy="50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136"/>
              </a:lnSpc>
              <a:spcBef>
                <a:spcPct val="0"/>
              </a:spcBef>
            </a:pPr>
            <a:r>
              <a:rPr lang="en-US" b="true" sz="2954" strike="noStrike" u="none">
                <a:solidFill>
                  <a:srgbClr val="A44F30"/>
                </a:solidFill>
                <a:latin typeface="DM Sans Bold"/>
                <a:ea typeface="DM Sans Bold"/>
                <a:cs typeface="DM Sans Bold"/>
                <a:sym typeface="DM Sans Bold"/>
              </a:rPr>
              <a:t>Smooth User Experience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64131" y="4237470"/>
            <a:ext cx="5022738" cy="50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6"/>
              </a:lnSpc>
            </a:pPr>
            <a:r>
              <a:rPr lang="en-US" b="true" sz="2954">
                <a:solidFill>
                  <a:srgbClr val="A44F30"/>
                </a:solidFill>
                <a:latin typeface="DM Sans Bold"/>
                <a:ea typeface="DM Sans Bold"/>
                <a:cs typeface="DM Sans Bold"/>
                <a:sym typeface="DM Sans Bold"/>
              </a:rPr>
              <a:t>Task Assignment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23898" y="5092637"/>
            <a:ext cx="4592186" cy="864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71"/>
              </a:lnSpc>
              <a:spcBef>
                <a:spcPct val="0"/>
              </a:spcBef>
            </a:pPr>
            <a:r>
              <a:rPr lang="en-US" sz="2314" strike="noStrike" u="none">
                <a:solidFill>
                  <a:srgbClr val="68635C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Tasks can be edited, marked as completed, or updated in real-time.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45298" y="5092637"/>
            <a:ext cx="5001761" cy="864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1"/>
              </a:lnSpc>
              <a:spcBef>
                <a:spcPct val="0"/>
              </a:spcBef>
            </a:pPr>
            <a:r>
              <a:rPr lang="en-US" sz="2314">
                <a:solidFill>
                  <a:srgbClr val="68635C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Users can easily assign tasks to themselves or team members.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323898" y="8070111"/>
            <a:ext cx="4592186" cy="1740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71"/>
              </a:lnSpc>
              <a:spcBef>
                <a:spcPct val="0"/>
              </a:spcBef>
            </a:pPr>
            <a:r>
              <a:rPr lang="en-US" sz="2314" strike="noStrike" u="none">
                <a:solidFill>
                  <a:srgbClr val="68635C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Emphasize the app’s intuitive design and easy-to-navigate interface, which makes it accessible for users of all levels.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9407" y="8070111"/>
            <a:ext cx="4592186" cy="1740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71"/>
              </a:lnSpc>
              <a:spcBef>
                <a:spcPct val="0"/>
              </a:spcBef>
            </a:pPr>
            <a:r>
              <a:rPr lang="en-US" sz="2314" strike="noStrike" u="none">
                <a:solidFill>
                  <a:srgbClr val="68635C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Users can create many tasks simultaneously, allowing them to manage multiple responsibilities in one place.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DAGUIyUWrUo</dc:identifier>
  <dcterms:modified xsi:type="dcterms:W3CDTF">2011-08-01T06:04:30Z</dcterms:modified>
  <cp:revision>1</cp:revision>
  <dc:title>Beige Minimal Professional Business Project Presentation</dc:title>
</cp:coreProperties>
</file>