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presentation.xml" ContentType="application/vnd.openxmlformats-officedocument.presentationml.presentation.main+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5.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4.xml" ContentType="application/vnd.openxmlformats-officedocument.presentationml.slideMaster+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4.xml" ContentType="application/vnd.openxmlformats-officedocument.presentationml.slideLayout+xml"/>
  <Override PartName="/ppt/slideLayouts/slideLayout27.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32.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31.xml" ContentType="application/vnd.openxmlformats-officedocument.presentationml.slideLayout+xml"/>
  <Override PartName="/ppt/slideLayouts/slideLayout37.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7.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theme/theme6.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tags/tag2.xml" ContentType="application/vnd.openxmlformats-officedocument.presentationml.tags+xml"/>
  <Override PartName="/ppt/tags/tag1.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1"/>
    <p:sldMasterId id="2147483668" r:id="rId2"/>
    <p:sldMasterId id="2147483674" r:id="rId3"/>
    <p:sldMasterId id="2147483712" r:id="rId4"/>
    <p:sldMasterId id="2147483648" r:id="rId5"/>
    <p:sldMasterId id="2147483684" r:id="rId6"/>
    <p:sldMasterId id="2147483697" r:id="rId7"/>
    <p:sldMasterId id="2147483728" r:id="rId8"/>
    <p:sldMasterId id="2147483742" r:id="rId9"/>
  </p:sldMasterIdLst>
  <p:notesMasterIdLst>
    <p:notesMasterId r:id="rId16"/>
  </p:notesMasterIdLst>
  <p:handoutMasterIdLst>
    <p:handoutMasterId r:id="rId17"/>
  </p:handoutMasterIdLst>
  <p:sldIdLst>
    <p:sldId id="411" r:id="rId10"/>
    <p:sldId id="412" r:id="rId11"/>
    <p:sldId id="405" r:id="rId12"/>
    <p:sldId id="406" r:id="rId13"/>
    <p:sldId id="407" r:id="rId14"/>
    <p:sldId id="408" r:id="rId15"/>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warz, Vanessa" initials="SV" lastIdx="8" clrIdx="0">
    <p:extLst>
      <p:ext uri="{19B8F6BF-5375-455C-9EA6-DF929625EA0E}">
        <p15:presenceInfo xmlns:p15="http://schemas.microsoft.com/office/powerpoint/2012/main" userId="S-1-5-21-1499261727-55176102-3529509929-893017" providerId="AD"/>
      </p:ext>
    </p:extLst>
  </p:cmAuthor>
  <p:cmAuthor id="2" name="Veuthey Mordini, Gonzalo" initials="VMG" lastIdx="6" clrIdx="1">
    <p:extLst>
      <p:ext uri="{19B8F6BF-5375-455C-9EA6-DF929625EA0E}">
        <p15:presenceInfo xmlns:p15="http://schemas.microsoft.com/office/powerpoint/2012/main" userId="S-1-5-21-1499261727-55176102-3529509929-896211" providerId="AD"/>
      </p:ext>
    </p:extLst>
  </p:cmAuthor>
  <p:cmAuthor id="3" name="Leßke, Katja" initials="LK" lastIdx="4" clrIdx="2">
    <p:extLst>
      <p:ext uri="{19B8F6BF-5375-455C-9EA6-DF929625EA0E}">
        <p15:presenceInfo xmlns:p15="http://schemas.microsoft.com/office/powerpoint/2012/main" userId="S-1-5-21-1499261727-55176102-3529509929-6539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8272" autoAdjust="0"/>
  </p:normalViewPr>
  <p:slideViewPr>
    <p:cSldViewPr snapToGrid="0">
      <p:cViewPr varScale="1">
        <p:scale>
          <a:sx n="161" d="100"/>
          <a:sy n="161" d="100"/>
        </p:scale>
        <p:origin x="156" y="318"/>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handoutMaster" Target="handoutMasters/handoutMaster1.xml"/><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customXml" Target="../customXml/item2.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customXml" Target="../customXml/item1.xml"/><Relationship Id="rId10" Type="http://schemas.openxmlformats.org/officeDocument/2006/relationships/slide" Target="slides/slide1.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06/10/2023</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06/10/2023</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FC6D0-44D5-4EB7-828F-6F464F83D79A}"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7805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xml"/><Relationship Id="rId7" Type="http://schemas.openxmlformats.org/officeDocument/2006/relationships/image" Target="../media/image4.jpe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slideMaster" Target="../slideMasters/slideMaster9.xml"/><Relationship Id="rId9"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en-US" smtClean="0"/>
              <a:t>TUM School of Management | Webinar Curriculum Planning &amp; Seminar Placement</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 Text 5">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9"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10"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1" name="Inhaltsplatzhalter 9"/>
          <p:cNvSpPr>
            <a:spLocks noGrp="1"/>
          </p:cNvSpPr>
          <p:nvPr>
            <p:ph sz="quarter" idx="19"/>
          </p:nvPr>
        </p:nvSpPr>
        <p:spPr>
          <a:xfrm>
            <a:off x="4638601"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Tree>
    <p:extLst>
      <p:ext uri="{BB962C8B-B14F-4D97-AF65-F5344CB8AC3E}">
        <p14:creationId xmlns:p14="http://schemas.microsoft.com/office/powerpoint/2010/main" val="156854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 Text 6">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4"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15"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1" name="Inhaltsplatzhalter 9"/>
          <p:cNvSpPr>
            <a:spLocks noGrp="1"/>
          </p:cNvSpPr>
          <p:nvPr>
            <p:ph sz="quarter" idx="20"/>
          </p:nvPr>
        </p:nvSpPr>
        <p:spPr>
          <a:xfrm>
            <a:off x="4638601"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Tree>
    <p:extLst>
      <p:ext uri="{BB962C8B-B14F-4D97-AF65-F5344CB8AC3E}">
        <p14:creationId xmlns:p14="http://schemas.microsoft.com/office/powerpoint/2010/main" val="2420162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1">
    <p:spTree>
      <p:nvGrpSpPr>
        <p:cNvPr id="1" name=""/>
        <p:cNvGrpSpPr/>
        <p:nvPr/>
      </p:nvGrpSpPr>
      <p:grpSpPr>
        <a:xfrm>
          <a:off x="0" y="0"/>
          <a:ext cx="0" cy="0"/>
          <a:chOff x="0" y="0"/>
          <a:chExt cx="0" cy="0"/>
        </a:xfrm>
      </p:grpSpPr>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8"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9" name="Picture Placeholder 8">
            <a:extLst>
              <a:ext uri="{FF2B5EF4-FFF2-40B4-BE49-F238E27FC236}">
                <a16:creationId xmlns:a16="http://schemas.microsoft.com/office/drawing/2014/main" id="{B3BC1FDD-95A2-1C4C-832B-4DBF842FB292}"/>
              </a:ext>
            </a:extLst>
          </p:cNvPr>
          <p:cNvSpPr>
            <a:spLocks noGrp="1"/>
          </p:cNvSpPr>
          <p:nvPr>
            <p:ph type="pic" sz="quarter" idx="19"/>
          </p:nvPr>
        </p:nvSpPr>
        <p:spPr>
          <a:xfrm>
            <a:off x="311162" y="1594917"/>
            <a:ext cx="8515772" cy="3100908"/>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Tree>
    <p:extLst>
      <p:ext uri="{BB962C8B-B14F-4D97-AF65-F5344CB8AC3E}">
        <p14:creationId xmlns:p14="http://schemas.microsoft.com/office/powerpoint/2010/main" val="36005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 Text 2">
    <p:spTree>
      <p:nvGrpSpPr>
        <p:cNvPr id="1" name=""/>
        <p:cNvGrpSpPr/>
        <p:nvPr/>
      </p:nvGrpSpPr>
      <p:grpSpPr>
        <a:xfrm>
          <a:off x="0" y="0"/>
          <a:ext cx="0" cy="0"/>
          <a:chOff x="0" y="0"/>
          <a:chExt cx="0" cy="0"/>
        </a:xfrm>
      </p:grpSpPr>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8"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1" name="Picture Placeholder 8">
            <a:extLst>
              <a:ext uri="{FF2B5EF4-FFF2-40B4-BE49-F238E27FC236}">
                <a16:creationId xmlns:a16="http://schemas.microsoft.com/office/drawing/2014/main" id="{B3BC1FDD-95A2-1C4C-832B-4DBF842FB292}"/>
              </a:ext>
            </a:extLst>
          </p:cNvPr>
          <p:cNvSpPr>
            <a:spLocks noGrp="1"/>
          </p:cNvSpPr>
          <p:nvPr>
            <p:ph type="pic" sz="quarter" idx="19"/>
          </p:nvPr>
        </p:nvSpPr>
        <p:spPr>
          <a:xfrm>
            <a:off x="311162" y="2143125"/>
            <a:ext cx="8515772" cy="2552700"/>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Tree>
    <p:extLst>
      <p:ext uri="{BB962C8B-B14F-4D97-AF65-F5344CB8AC3E}">
        <p14:creationId xmlns:p14="http://schemas.microsoft.com/office/powerpoint/2010/main" val="140709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 / Text 3">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7"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0" name="Picture Placeholder 8">
            <a:extLst>
              <a:ext uri="{FF2B5EF4-FFF2-40B4-BE49-F238E27FC236}">
                <a16:creationId xmlns:a16="http://schemas.microsoft.com/office/drawing/2014/main" id="{B3BC1FDD-95A2-1C4C-832B-4DBF842FB292}"/>
              </a:ext>
            </a:extLst>
          </p:cNvPr>
          <p:cNvSpPr>
            <a:spLocks noGrp="1"/>
          </p:cNvSpPr>
          <p:nvPr>
            <p:ph type="pic" sz="quarter" idx="19"/>
          </p:nvPr>
        </p:nvSpPr>
        <p:spPr>
          <a:xfrm>
            <a:off x="4647178" y="1602000"/>
            <a:ext cx="4179755" cy="3093825"/>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Tree>
    <p:extLst>
      <p:ext uri="{BB962C8B-B14F-4D97-AF65-F5344CB8AC3E}">
        <p14:creationId xmlns:p14="http://schemas.microsoft.com/office/powerpoint/2010/main" val="1764181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 Text 5">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9"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10"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5" name="Picture Placeholder 8">
            <a:extLst>
              <a:ext uri="{FF2B5EF4-FFF2-40B4-BE49-F238E27FC236}">
                <a16:creationId xmlns:a16="http://schemas.microsoft.com/office/drawing/2014/main" id="{B3BC1FDD-95A2-1C4C-832B-4DBF842FB292}"/>
              </a:ext>
            </a:extLst>
          </p:cNvPr>
          <p:cNvSpPr>
            <a:spLocks noGrp="1"/>
          </p:cNvSpPr>
          <p:nvPr>
            <p:ph type="pic" sz="quarter" idx="19"/>
          </p:nvPr>
        </p:nvSpPr>
        <p:spPr>
          <a:xfrm>
            <a:off x="4648200" y="2148752"/>
            <a:ext cx="4178734" cy="2547074"/>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 Text 6">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4"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15"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6" name="Picture Placeholder 8">
            <a:extLst>
              <a:ext uri="{FF2B5EF4-FFF2-40B4-BE49-F238E27FC236}">
                <a16:creationId xmlns:a16="http://schemas.microsoft.com/office/drawing/2014/main" id="{B3BC1FDD-95A2-1C4C-832B-4DBF842FB292}"/>
              </a:ext>
            </a:extLst>
          </p:cNvPr>
          <p:cNvSpPr>
            <a:spLocks noGrp="1"/>
          </p:cNvSpPr>
          <p:nvPr>
            <p:ph type="pic" sz="quarter" idx="20"/>
          </p:nvPr>
        </p:nvSpPr>
        <p:spPr>
          <a:xfrm>
            <a:off x="4648200" y="2148752"/>
            <a:ext cx="4178734" cy="2547074"/>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ld / Text 7">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B3BC1FDD-95A2-1C4C-832B-4DBF842FB292}"/>
              </a:ext>
            </a:extLst>
          </p:cNvPr>
          <p:cNvSpPr>
            <a:spLocks noGrp="1"/>
          </p:cNvSpPr>
          <p:nvPr>
            <p:ph type="pic" sz="quarter" idx="19"/>
          </p:nvPr>
        </p:nvSpPr>
        <p:spPr>
          <a:xfrm>
            <a:off x="0" y="2133600"/>
            <a:ext cx="9144000" cy="3047520"/>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0"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11"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 / Text 8">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B3BC1FDD-95A2-1C4C-832B-4DBF842FB292}"/>
              </a:ext>
            </a:extLst>
          </p:cNvPr>
          <p:cNvSpPr>
            <a:spLocks noGrp="1"/>
          </p:cNvSpPr>
          <p:nvPr>
            <p:ph type="pic" sz="quarter" idx="19"/>
          </p:nvPr>
        </p:nvSpPr>
        <p:spPr>
          <a:xfrm>
            <a:off x="0" y="1600200"/>
            <a:ext cx="9144000" cy="3580920"/>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r>
              <a:rPr lang="de-DE" noProof="0" dirty="0"/>
              <a:t/>
            </a:r>
            <a:br>
              <a:rPr lang="de-DE" noProof="0" dirty="0"/>
            </a:br>
            <a:r>
              <a:rPr lang="de-DE" noProof="0" dirty="0"/>
              <a:t>kann auch als </a:t>
            </a:r>
            <a:r>
              <a:rPr lang="de-DE" noProof="0" dirty="0" err="1"/>
              <a:t>Kapiteltrenner</a:t>
            </a:r>
            <a:r>
              <a:rPr lang="de-DE" noProof="0" dirty="0"/>
              <a:t> verwendet werden</a:t>
            </a:r>
          </a:p>
        </p:txBody>
      </p:sp>
      <p:sp>
        <p:nvSpPr>
          <p:cNvPr id="6"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bg1"/>
                </a:solidFill>
              </a:defRPr>
            </a:lvl1pPr>
          </a:lstStyle>
          <a:p>
            <a:r>
              <a:rPr lang="en-US" smtClean="0"/>
              <a:t>TUM School of Management | Webinar Curriculum Planning &amp; Seminar Placement</a:t>
            </a:r>
            <a:endParaRPr lang="en-US" dirty="0"/>
          </a:p>
        </p:txBody>
      </p:sp>
      <p:sp>
        <p:nvSpPr>
          <p:cNvPr id="8"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6"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bg1"/>
                </a:solidFill>
              </a:defRPr>
            </a:lvl1pPr>
          </a:lstStyle>
          <a:p>
            <a:r>
              <a:rPr lang="en-US" smtClean="0"/>
              <a:t>TUM School of Management | Webinar Curriculum Planning &amp; Seminar Placement</a:t>
            </a:r>
            <a:endParaRPr lang="en-US" dirty="0"/>
          </a:p>
        </p:txBody>
      </p:sp>
      <p:sp>
        <p:nvSpPr>
          <p:cNvPr id="8"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r>
              <a:rPr lang="de-DE" noProof="0" dirty="0"/>
              <a:t/>
            </a: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a:xfrm>
            <a:off x="6774934" y="4854985"/>
            <a:ext cx="2052000" cy="273844"/>
          </a:xfrm>
          <a:prstGeom prst="rect">
            <a:avLst/>
          </a:prstGeom>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a:xfrm>
            <a:off x="311162" y="4854985"/>
            <a:ext cx="6464280" cy="273844"/>
          </a:xfrm>
          <a:prstGeom prst="rect">
            <a:avLst/>
          </a:prstGeom>
        </p:spPr>
        <p:txBody>
          <a:bodyPr/>
          <a:lstStyle>
            <a:lvl1pPr>
              <a:defRPr>
                <a:solidFill>
                  <a:schemeClr val="bg1"/>
                </a:solidFill>
              </a:defRPr>
            </a:lvl1pPr>
          </a:lstStyle>
          <a:p>
            <a:r>
              <a:rPr lang="en-US" smtClean="0"/>
              <a:t>TUM School of Management | Webinar Curriculum Planning &amp; Seminar Placement</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7"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1655320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halt 1">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8"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3601165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halt / Text 2">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8"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401564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halt / Text 3">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7"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2887390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alt / Text 5">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9"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10"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1" name="Inhaltsplatzhalter 9"/>
          <p:cNvSpPr>
            <a:spLocks noGrp="1"/>
          </p:cNvSpPr>
          <p:nvPr>
            <p:ph sz="quarter" idx="19"/>
          </p:nvPr>
        </p:nvSpPr>
        <p:spPr>
          <a:xfrm>
            <a:off x="4638601"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Tree>
    <p:extLst>
      <p:ext uri="{BB962C8B-B14F-4D97-AF65-F5344CB8AC3E}">
        <p14:creationId xmlns:p14="http://schemas.microsoft.com/office/powerpoint/2010/main" val="2468265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alt / Text 6">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4"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15"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1" name="Inhaltsplatzhalter 9"/>
          <p:cNvSpPr>
            <a:spLocks noGrp="1"/>
          </p:cNvSpPr>
          <p:nvPr>
            <p:ph sz="quarter" idx="20"/>
          </p:nvPr>
        </p:nvSpPr>
        <p:spPr>
          <a:xfrm>
            <a:off x="4638601"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Tree>
    <p:extLst>
      <p:ext uri="{BB962C8B-B14F-4D97-AF65-F5344CB8AC3E}">
        <p14:creationId xmlns:p14="http://schemas.microsoft.com/office/powerpoint/2010/main" val="3758536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ld 1">
    <p:spTree>
      <p:nvGrpSpPr>
        <p:cNvPr id="1" name=""/>
        <p:cNvGrpSpPr/>
        <p:nvPr/>
      </p:nvGrpSpPr>
      <p:grpSpPr>
        <a:xfrm>
          <a:off x="0" y="0"/>
          <a:ext cx="0" cy="0"/>
          <a:chOff x="0" y="0"/>
          <a:chExt cx="0" cy="0"/>
        </a:xfrm>
      </p:grpSpPr>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8"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9" name="Picture Placeholder 8">
            <a:extLst>
              <a:ext uri="{FF2B5EF4-FFF2-40B4-BE49-F238E27FC236}">
                <a16:creationId xmlns:a16="http://schemas.microsoft.com/office/drawing/2014/main" id="{B3BC1FDD-95A2-1C4C-832B-4DBF842FB292}"/>
              </a:ext>
            </a:extLst>
          </p:cNvPr>
          <p:cNvSpPr>
            <a:spLocks noGrp="1"/>
          </p:cNvSpPr>
          <p:nvPr>
            <p:ph type="pic" sz="quarter" idx="19"/>
          </p:nvPr>
        </p:nvSpPr>
        <p:spPr>
          <a:xfrm>
            <a:off x="311162" y="1594917"/>
            <a:ext cx="8515772" cy="3100908"/>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Tree>
    <p:extLst>
      <p:ext uri="{BB962C8B-B14F-4D97-AF65-F5344CB8AC3E}">
        <p14:creationId xmlns:p14="http://schemas.microsoft.com/office/powerpoint/2010/main" val="739018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ld / Text 2">
    <p:spTree>
      <p:nvGrpSpPr>
        <p:cNvPr id="1" name=""/>
        <p:cNvGrpSpPr/>
        <p:nvPr/>
      </p:nvGrpSpPr>
      <p:grpSpPr>
        <a:xfrm>
          <a:off x="0" y="0"/>
          <a:ext cx="0" cy="0"/>
          <a:chOff x="0" y="0"/>
          <a:chExt cx="0" cy="0"/>
        </a:xfrm>
      </p:grpSpPr>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8"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1" name="Picture Placeholder 8">
            <a:extLst>
              <a:ext uri="{FF2B5EF4-FFF2-40B4-BE49-F238E27FC236}">
                <a16:creationId xmlns:a16="http://schemas.microsoft.com/office/drawing/2014/main" id="{B3BC1FDD-95A2-1C4C-832B-4DBF842FB292}"/>
              </a:ext>
            </a:extLst>
          </p:cNvPr>
          <p:cNvSpPr>
            <a:spLocks noGrp="1"/>
          </p:cNvSpPr>
          <p:nvPr>
            <p:ph type="pic" sz="quarter" idx="19"/>
          </p:nvPr>
        </p:nvSpPr>
        <p:spPr>
          <a:xfrm>
            <a:off x="311162" y="2143125"/>
            <a:ext cx="8515772" cy="2552700"/>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Tree>
    <p:extLst>
      <p:ext uri="{BB962C8B-B14F-4D97-AF65-F5344CB8AC3E}">
        <p14:creationId xmlns:p14="http://schemas.microsoft.com/office/powerpoint/2010/main" val="244263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ld / Text 3">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7"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0" name="Picture Placeholder 8">
            <a:extLst>
              <a:ext uri="{FF2B5EF4-FFF2-40B4-BE49-F238E27FC236}">
                <a16:creationId xmlns:a16="http://schemas.microsoft.com/office/drawing/2014/main" id="{B3BC1FDD-95A2-1C4C-832B-4DBF842FB292}"/>
              </a:ext>
            </a:extLst>
          </p:cNvPr>
          <p:cNvSpPr>
            <a:spLocks noGrp="1"/>
          </p:cNvSpPr>
          <p:nvPr>
            <p:ph type="pic" sz="quarter" idx="19"/>
          </p:nvPr>
        </p:nvSpPr>
        <p:spPr>
          <a:xfrm>
            <a:off x="4647178" y="1602000"/>
            <a:ext cx="4179755" cy="3093825"/>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Tree>
    <p:extLst>
      <p:ext uri="{BB962C8B-B14F-4D97-AF65-F5344CB8AC3E}">
        <p14:creationId xmlns:p14="http://schemas.microsoft.com/office/powerpoint/2010/main" val="59489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7"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ld / Text 5">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9"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10"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5" name="Picture Placeholder 8">
            <a:extLst>
              <a:ext uri="{FF2B5EF4-FFF2-40B4-BE49-F238E27FC236}">
                <a16:creationId xmlns:a16="http://schemas.microsoft.com/office/drawing/2014/main" id="{B3BC1FDD-95A2-1C4C-832B-4DBF842FB292}"/>
              </a:ext>
            </a:extLst>
          </p:cNvPr>
          <p:cNvSpPr>
            <a:spLocks noGrp="1"/>
          </p:cNvSpPr>
          <p:nvPr>
            <p:ph type="pic" sz="quarter" idx="19"/>
          </p:nvPr>
        </p:nvSpPr>
        <p:spPr>
          <a:xfrm>
            <a:off x="4648200" y="2148752"/>
            <a:ext cx="4178734" cy="2547074"/>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Tree>
    <p:extLst>
      <p:ext uri="{BB962C8B-B14F-4D97-AF65-F5344CB8AC3E}">
        <p14:creationId xmlns:p14="http://schemas.microsoft.com/office/powerpoint/2010/main" val="2191975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ld / Text 6">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4"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15"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6" name="Picture Placeholder 8">
            <a:extLst>
              <a:ext uri="{FF2B5EF4-FFF2-40B4-BE49-F238E27FC236}">
                <a16:creationId xmlns:a16="http://schemas.microsoft.com/office/drawing/2014/main" id="{B3BC1FDD-95A2-1C4C-832B-4DBF842FB292}"/>
              </a:ext>
            </a:extLst>
          </p:cNvPr>
          <p:cNvSpPr>
            <a:spLocks noGrp="1"/>
          </p:cNvSpPr>
          <p:nvPr>
            <p:ph type="pic" sz="quarter" idx="20"/>
          </p:nvPr>
        </p:nvSpPr>
        <p:spPr>
          <a:xfrm>
            <a:off x="4648200" y="2148752"/>
            <a:ext cx="4178734" cy="2547074"/>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Tree>
    <p:extLst>
      <p:ext uri="{BB962C8B-B14F-4D97-AF65-F5344CB8AC3E}">
        <p14:creationId xmlns:p14="http://schemas.microsoft.com/office/powerpoint/2010/main" val="4086307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ld / Text 7">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B3BC1FDD-95A2-1C4C-832B-4DBF842FB292}"/>
              </a:ext>
            </a:extLst>
          </p:cNvPr>
          <p:cNvSpPr>
            <a:spLocks noGrp="1"/>
          </p:cNvSpPr>
          <p:nvPr>
            <p:ph type="pic" sz="quarter" idx="19"/>
          </p:nvPr>
        </p:nvSpPr>
        <p:spPr>
          <a:xfrm>
            <a:off x="0" y="2133600"/>
            <a:ext cx="9144000" cy="3047520"/>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0"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11"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29864352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ld / Text 8">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B3BC1FDD-95A2-1C4C-832B-4DBF842FB292}"/>
              </a:ext>
            </a:extLst>
          </p:cNvPr>
          <p:cNvSpPr>
            <a:spLocks noGrp="1"/>
          </p:cNvSpPr>
          <p:nvPr>
            <p:ph type="pic" sz="quarter" idx="19"/>
          </p:nvPr>
        </p:nvSpPr>
        <p:spPr>
          <a:xfrm>
            <a:off x="0" y="1600200"/>
            <a:ext cx="9144000" cy="3580920"/>
          </a:xfrm>
          <a:prstGeom prst="rect">
            <a:avLst/>
          </a:prstGeom>
          <a:solidFill>
            <a:srgbClr val="DCD7D4"/>
          </a:solidFill>
        </p:spPr>
        <p:txBody>
          <a:bodyPr/>
          <a:lstStyle>
            <a:lvl1pPr>
              <a:defRPr sz="1400">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11937598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7900775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fld id="{CE58CB1E-F828-4F11-99E0-327109AF9DA4}" type="slidenum">
              <a:rPr lang="de-DE" smtClean="0"/>
              <a:pPr/>
              <a:t>‹Nr.›</a:t>
            </a:fld>
            <a:endParaRPr lang="de-DE" dirty="0"/>
          </a:p>
        </p:txBody>
      </p:sp>
      <p:sp>
        <p:nvSpPr>
          <p:cNvPr id="9" name="Inhaltsplatzhalter 8"/>
          <p:cNvSpPr>
            <a:spLocks noGrp="1"/>
          </p:cNvSpPr>
          <p:nvPr>
            <p:ph sz="quarter" idx="12"/>
          </p:nvPr>
        </p:nvSpPr>
        <p:spPr>
          <a:xfrm>
            <a:off x="320400" y="1323000"/>
            <a:ext cx="8510400" cy="3523500"/>
          </a:xfrm>
          <a:prstGeom prst="rect">
            <a:avLst/>
          </a:prstGeo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itel 9"/>
          <p:cNvSpPr>
            <a:spLocks noGrp="1"/>
          </p:cNvSpPr>
          <p:nvPr>
            <p:ph type="title"/>
          </p:nvPr>
        </p:nvSpPr>
        <p:spPr>
          <a:xfrm>
            <a:off x="320400" y="745200"/>
            <a:ext cx="8510400" cy="307800"/>
          </a:xfrm>
          <a:prstGeom prst="rect">
            <a:avLst/>
          </a:prstGeom>
        </p:spPr>
        <p:txBody>
          <a:bodyPr/>
          <a:lstStyle/>
          <a:p>
            <a:r>
              <a:rPr lang="de-DE" dirty="0"/>
              <a:t>Titelmasterformat durch Klicken bearbeiten</a:t>
            </a:r>
          </a:p>
        </p:txBody>
      </p:sp>
    </p:spTree>
    <p:extLst>
      <p:ext uri="{BB962C8B-B14F-4D97-AF65-F5344CB8AC3E}">
        <p14:creationId xmlns:p14="http://schemas.microsoft.com/office/powerpoint/2010/main" val="322641363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28650" y="274638"/>
            <a:ext cx="7886700" cy="993775"/>
          </a:xfrm>
          <a:prstGeom prst="rect">
            <a:avLst/>
          </a:prstGeom>
        </p:spPr>
        <p:txBody>
          <a:bodyPr/>
          <a:lstStyle/>
          <a:p>
            <a:r>
              <a:rPr lang="de-DE"/>
              <a:t>Titelmasterformat durch Klicken bearbeiten</a:t>
            </a:r>
          </a:p>
        </p:txBody>
      </p:sp>
      <p:sp>
        <p:nvSpPr>
          <p:cNvPr id="3" name="Fußzeilenplatzhalter 2"/>
          <p:cNvSpPr>
            <a:spLocks noGrp="1"/>
          </p:cNvSpPr>
          <p:nvPr>
            <p:ph type="ftr" sz="quarter" idx="10"/>
          </p:nvPr>
        </p:nvSpPr>
        <p:spPr>
          <a:xfrm>
            <a:off x="311162" y="4854987"/>
            <a:ext cx="7829538" cy="288515"/>
          </a:xfrm>
          <a:prstGeom prst="rect">
            <a:avLst/>
          </a:prstGeom>
        </p:spPr>
        <p:txBody>
          <a:bodyPr/>
          <a:lstStyle/>
          <a:p>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24918550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8001" y="685800"/>
            <a:ext cx="8128000" cy="457200"/>
          </a:xfrm>
          <a:prstGeom prst="rect">
            <a:avLst/>
          </a:prstGeom>
        </p:spPr>
        <p:txBody>
          <a:bodyPr/>
          <a:lstStyle>
            <a:lvl1pPr>
              <a:defRPr sz="1800" b="1"/>
            </a:lvl1pPr>
          </a:lstStyle>
          <a:p>
            <a:r>
              <a:rPr lang="de-DE" dirty="0"/>
              <a:t>Titelmasterformat durch Klicken bearbeiten</a:t>
            </a:r>
          </a:p>
        </p:txBody>
      </p:sp>
      <p:sp>
        <p:nvSpPr>
          <p:cNvPr id="3" name="Inhaltsplatzhalter 2"/>
          <p:cNvSpPr>
            <a:spLocks noGrp="1"/>
          </p:cNvSpPr>
          <p:nvPr>
            <p:ph idx="1"/>
          </p:nvPr>
        </p:nvSpPr>
        <p:spPr>
          <a:xfrm>
            <a:off x="508001" y="1371600"/>
            <a:ext cx="8128000" cy="3257550"/>
          </a:xfrm>
          <a:prstGeom prst="rect">
            <a:avLst/>
          </a:prstGeom>
        </p:spPr>
        <p:txBody>
          <a:bodyPr/>
          <a:lstStyle>
            <a:lvl1pPr marL="0" indent="0">
              <a:buNone/>
              <a:defRPr sz="1125"/>
            </a:lvl1pPr>
          </a:lstStyle>
          <a:p>
            <a:pPr lvl="0"/>
            <a:r>
              <a:rPr lang="de-DE" dirty="0"/>
              <a:t>Textmasterformat bearbeiten</a:t>
            </a:r>
          </a:p>
        </p:txBody>
      </p:sp>
      <p:sp>
        <p:nvSpPr>
          <p:cNvPr id="4" name="Rectangle 4"/>
          <p:cNvSpPr>
            <a:spLocks noGrp="1" noChangeArrowheads="1"/>
          </p:cNvSpPr>
          <p:nvPr>
            <p:ph type="dt" sz="half" idx="10"/>
          </p:nvPr>
        </p:nvSpPr>
        <p:spPr>
          <a:xfrm>
            <a:off x="508000" y="4800600"/>
            <a:ext cx="1905000" cy="228600"/>
          </a:xfrm>
          <a:prstGeom prst="rect">
            <a:avLst/>
          </a:prstGeom>
          <a:ln/>
        </p:spPr>
        <p:txBody>
          <a:bodyPr/>
          <a:lstStyle>
            <a:lvl1pPr>
              <a:defRPr/>
            </a:lvl1pPr>
          </a:lstStyle>
          <a:p>
            <a:pPr>
              <a:defRPr/>
            </a:pPr>
            <a:endParaRPr lang="de-DE" altLang="de-DE"/>
          </a:p>
        </p:txBody>
      </p:sp>
      <p:sp>
        <p:nvSpPr>
          <p:cNvPr id="6" name="Rectangle 6"/>
          <p:cNvSpPr>
            <a:spLocks noGrp="1" noChangeArrowheads="1"/>
          </p:cNvSpPr>
          <p:nvPr>
            <p:ph type="sldNum" sz="quarter" idx="12"/>
          </p:nvPr>
        </p:nvSpPr>
        <p:spPr>
          <a:ln/>
        </p:spPr>
        <p:txBody>
          <a:bodyPr/>
          <a:lstStyle>
            <a:lvl1pPr>
              <a:defRPr/>
            </a:lvl1pPr>
          </a:lstStyle>
          <a:p>
            <a:pPr>
              <a:defRPr/>
            </a:pPr>
            <a:fld id="{21DF4E9B-BB3C-4682-89B8-84DEB17F057B}" type="slidenum">
              <a:rPr lang="de-DE" altLang="de-DE"/>
              <a:pPr>
                <a:defRPr/>
              </a:pPr>
              <a:t>‹Nr.›</a:t>
            </a:fld>
            <a:endParaRPr lang="de-DE" altLang="de-DE"/>
          </a:p>
        </p:txBody>
      </p:sp>
    </p:spTree>
    <p:extLst>
      <p:ext uri="{BB962C8B-B14F-4D97-AF65-F5344CB8AC3E}">
        <p14:creationId xmlns:p14="http://schemas.microsoft.com/office/powerpoint/2010/main" val="28124464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nhalt 1">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endParaRPr lang="en-US" dirty="0"/>
          </a:p>
        </p:txBody>
      </p:sp>
      <p:sp>
        <p:nvSpPr>
          <p:cNvPr id="8"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301420673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Fließtext">
    <p:spTree>
      <p:nvGrpSpPr>
        <p:cNvPr id="1" name=""/>
        <p:cNvGrpSpPr/>
        <p:nvPr/>
      </p:nvGrpSpPr>
      <p:grpSpPr>
        <a:xfrm>
          <a:off x="0" y="0"/>
          <a:ext cx="0" cy="0"/>
          <a:chOff x="0" y="0"/>
          <a:chExt cx="0" cy="0"/>
        </a:xfrm>
      </p:grpSpPr>
      <p:sp>
        <p:nvSpPr>
          <p:cNvPr id="9" name="Textplatzhalter 5"/>
          <p:cNvSpPr>
            <a:spLocks noGrp="1"/>
          </p:cNvSpPr>
          <p:nvPr>
            <p:ph type="body" sz="quarter" idx="16" hasCustomPrompt="1"/>
          </p:nvPr>
        </p:nvSpPr>
        <p:spPr>
          <a:xfrm>
            <a:off x="269219" y="1492250"/>
            <a:ext cx="8605393" cy="3123176"/>
          </a:xfrm>
          <a:prstGeom prst="rect">
            <a:avLst/>
          </a:prstGeom>
        </p:spPr>
        <p:txBody>
          <a:bodyPr anchor="b"/>
          <a:lstStyle>
            <a:lvl1pPr marL="0" marR="0" indent="0" algn="l" defTabSz="669981" rtl="0" eaLnBrk="1" fontAlgn="auto" latinLnBrk="0" hangingPunct="1">
              <a:lnSpc>
                <a:spcPct val="92000"/>
              </a:lnSpc>
              <a:spcBef>
                <a:spcPts val="0"/>
              </a:spcBef>
              <a:spcAft>
                <a:spcPts val="733"/>
              </a:spcAft>
              <a:buClrTx/>
              <a:buSzTx/>
              <a:buFont typeface="Arial" panose="020B0604020202020204" pitchFamily="34" charset="0"/>
              <a:buNone/>
              <a:tabLst/>
              <a:defRPr>
                <a:latin typeface="+mn-lt"/>
              </a:defRPr>
            </a:lvl1pPr>
            <a:lvl2pPr marL="0" marR="0" indent="0" algn="l" defTabSz="669981" rtl="0" eaLnBrk="1" fontAlgn="auto" latinLnBrk="0" hangingPunct="1">
              <a:lnSpc>
                <a:spcPct val="92000"/>
              </a:lnSpc>
              <a:spcBef>
                <a:spcPts val="0"/>
              </a:spcBef>
              <a:spcAft>
                <a:spcPts val="0"/>
              </a:spcAft>
              <a:buClrTx/>
              <a:buSzTx/>
              <a:buFont typeface="Spira-Regular" panose="02000603060000020004" pitchFamily="2" charset="0"/>
              <a:buNone/>
              <a:tabLst/>
              <a:defRPr>
                <a:latin typeface="+mn-lt"/>
              </a:defRPr>
            </a:lvl2pPr>
            <a:lvl3pPr marL="131886" marR="0" indent="-131886" algn="l" defTabSz="669981" rtl="0" eaLnBrk="1" fontAlgn="auto" latinLnBrk="0" hangingPunct="1">
              <a:lnSpc>
                <a:spcPct val="92000"/>
              </a:lnSpc>
              <a:spcBef>
                <a:spcPts val="0"/>
              </a:spcBef>
              <a:spcAft>
                <a:spcPts val="733"/>
              </a:spcAft>
              <a:buClrTx/>
              <a:buSzTx/>
              <a:buFont typeface="Spira-Regular" panose="02000603060000020004" pitchFamily="2" charset="0"/>
              <a:buChar char="–"/>
              <a:tabLst/>
              <a:defRPr/>
            </a:lvl3pPr>
            <a:lvl4pPr marL="263772" marR="0" indent="-131886" algn="l" defTabSz="669981" rtl="0" eaLnBrk="1" fontAlgn="auto" latinLnBrk="0" hangingPunct="1">
              <a:lnSpc>
                <a:spcPct val="92000"/>
              </a:lnSpc>
              <a:spcBef>
                <a:spcPts val="0"/>
              </a:spcBef>
              <a:spcAft>
                <a:spcPts val="733"/>
              </a:spcAft>
              <a:buClrTx/>
              <a:buSzTx/>
              <a:buFont typeface="Spira-Regular" panose="02000603060000020004" pitchFamily="2" charset="0"/>
              <a:buChar char="–"/>
              <a:tabLst/>
              <a:defRPr/>
            </a:lvl4pPr>
            <a:lvl5pPr marL="395658" marR="0" indent="-131886" algn="l" defTabSz="669981" rtl="0" eaLnBrk="1" fontAlgn="auto" latinLnBrk="0" hangingPunct="1">
              <a:lnSpc>
                <a:spcPct val="92000"/>
              </a:lnSpc>
              <a:spcBef>
                <a:spcPts val="0"/>
              </a:spcBef>
              <a:spcAft>
                <a:spcPts val="733"/>
              </a:spcAft>
              <a:buClrTx/>
              <a:buSzTx/>
              <a:buFont typeface="Spira-Regular" panose="02000603060000020004" pitchFamily="2" charset="0"/>
              <a:buChar char="–"/>
              <a:tabLst/>
              <a:defRPr/>
            </a:lvl5pPr>
          </a:lstStyle>
          <a:p>
            <a:pPr marL="0" marR="0" lvl="0" indent="0" algn="l" defTabSz="669981" rtl="0" eaLnBrk="1" fontAlgn="auto" latinLnBrk="0" hangingPunct="1">
              <a:lnSpc>
                <a:spcPct val="92000"/>
              </a:lnSpc>
              <a:spcBef>
                <a:spcPts val="0"/>
              </a:spcBef>
              <a:spcAft>
                <a:spcPts val="733"/>
              </a:spcAft>
              <a:buClrTx/>
              <a:buSzTx/>
              <a:buFont typeface="Arial" panose="020B0604020202020204" pitchFamily="34" charset="0"/>
              <a:buNone/>
              <a:tabLst/>
              <a:defRPr/>
            </a:pPr>
            <a:r>
              <a:rPr kumimoji="0" lang="en-GB" sz="1026" b="0" i="0" u="none" strike="noStrike" kern="1200" cap="none" spc="0" normalizeH="0" baseline="0" noProof="0" dirty="0">
                <a:ln>
                  <a:noFill/>
                </a:ln>
                <a:solidFill>
                  <a:prstClr val="black"/>
                </a:solidFill>
                <a:effectLst/>
                <a:uLnTx/>
                <a:uFillTx/>
                <a:latin typeface="+mn-lt"/>
                <a:ea typeface="+mn-ea"/>
                <a:cs typeface="+mn-cs"/>
              </a:rPr>
              <a:t>The first level is designed to be used for all main body copy and is set to 14pt</a:t>
            </a:r>
          </a:p>
          <a:p>
            <a:pPr marL="0" marR="0" lvl="1" indent="0" algn="l" defTabSz="669981" rtl="0" eaLnBrk="1" fontAlgn="auto" latinLnBrk="0" hangingPunct="1">
              <a:lnSpc>
                <a:spcPct val="92000"/>
              </a:lnSpc>
              <a:spcBef>
                <a:spcPts val="0"/>
              </a:spcBef>
              <a:spcAft>
                <a:spcPts val="0"/>
              </a:spcAft>
              <a:buClrTx/>
              <a:buSzTx/>
              <a:buFont typeface="Spira-Regular" panose="02000603060000020004" pitchFamily="2" charset="0"/>
              <a:buNone/>
              <a:tabLst/>
              <a:defRPr/>
            </a:pPr>
            <a:r>
              <a:rPr kumimoji="0" lang="en-GB" sz="1026" b="0" i="0" u="none" strike="noStrike" kern="1200" cap="none" spc="0" normalizeH="0" baseline="0" noProof="0" dirty="0">
                <a:ln>
                  <a:noFill/>
                </a:ln>
                <a:solidFill>
                  <a:prstClr val="black"/>
                </a:solidFill>
                <a:effectLst/>
                <a:uLnTx/>
                <a:uFillTx/>
                <a:latin typeface="National 2 Medium" panose="020B0604030502020203" pitchFamily="34" charset="0"/>
                <a:ea typeface="+mn-ea"/>
                <a:cs typeface="+mn-cs"/>
              </a:rPr>
              <a:t>The second level is for subheadings</a:t>
            </a:r>
          </a:p>
          <a:p>
            <a:pPr marL="0" marR="0" lvl="0" indent="0" algn="l" defTabSz="669981" rtl="0" eaLnBrk="1" fontAlgn="auto" latinLnBrk="0" hangingPunct="1">
              <a:lnSpc>
                <a:spcPct val="92000"/>
              </a:lnSpc>
              <a:spcBef>
                <a:spcPts val="0"/>
              </a:spcBef>
              <a:spcAft>
                <a:spcPts val="733"/>
              </a:spcAft>
              <a:buClrTx/>
              <a:buSzTx/>
              <a:buFont typeface="Arial" panose="020B0604020202020204" pitchFamily="34" charset="0"/>
              <a:buNone/>
              <a:tabLst/>
              <a:defRPr/>
            </a:pPr>
            <a:r>
              <a:rPr kumimoji="0" lang="en-GB" sz="1026" b="0" i="0" u="none" strike="noStrike" kern="1200" cap="none" spc="0" normalizeH="0" baseline="0" noProof="0" dirty="0">
                <a:ln>
                  <a:noFill/>
                </a:ln>
                <a:solidFill>
                  <a:prstClr val="black"/>
                </a:solidFill>
                <a:effectLst/>
                <a:uLnTx/>
                <a:uFillTx/>
                <a:latin typeface="+mn-lt"/>
                <a:ea typeface="+mn-ea"/>
                <a:cs typeface="+mn-cs"/>
              </a:rPr>
              <a:t>If you want to add more body copy under a subheading, just use the tab button to go back to the first level. </a:t>
            </a:r>
          </a:p>
          <a:p>
            <a:pPr marL="0" marR="0" lvl="0" indent="0" algn="l" defTabSz="669981" rtl="0" eaLnBrk="1" fontAlgn="auto" latinLnBrk="0" hangingPunct="1">
              <a:lnSpc>
                <a:spcPct val="92000"/>
              </a:lnSpc>
              <a:spcBef>
                <a:spcPts val="0"/>
              </a:spcBef>
              <a:spcAft>
                <a:spcPts val="733"/>
              </a:spcAft>
              <a:buClrTx/>
              <a:buSzTx/>
              <a:buFont typeface="Arial" panose="020B0604020202020204" pitchFamily="34" charset="0"/>
              <a:buNone/>
              <a:tabLst/>
              <a:defRPr/>
            </a:pPr>
            <a:r>
              <a:rPr kumimoji="0" lang="en-GB" sz="1026" b="0" i="0" u="none" strike="noStrike" kern="1200" cap="none" spc="0" normalizeH="0" baseline="0" noProof="0" dirty="0">
                <a:ln>
                  <a:noFill/>
                </a:ln>
                <a:solidFill>
                  <a:prstClr val="black"/>
                </a:solidFill>
                <a:effectLst/>
                <a:uLnTx/>
                <a:uFillTx/>
                <a:latin typeface="+mn-lt"/>
                <a:ea typeface="+mn-ea"/>
                <a:cs typeface="+mn-cs"/>
              </a:rPr>
              <a:t>Then you can tab along to create bullets</a:t>
            </a:r>
          </a:p>
          <a:p>
            <a:pPr marL="131886" marR="0" lvl="2" indent="-131886" algn="l" defTabSz="669981" rtl="0" eaLnBrk="1" fontAlgn="auto" latinLnBrk="0" hangingPunct="1">
              <a:lnSpc>
                <a:spcPct val="92000"/>
              </a:lnSpc>
              <a:spcBef>
                <a:spcPts val="0"/>
              </a:spcBef>
              <a:spcAft>
                <a:spcPts val="733"/>
              </a:spcAft>
              <a:buClrTx/>
              <a:buSzTx/>
              <a:buFont typeface="Spira-Regular" panose="02000603060000020004" pitchFamily="2" charset="0"/>
              <a:buChar char="–"/>
              <a:tabLst/>
              <a:defRPr/>
            </a:pPr>
            <a:r>
              <a:rPr kumimoji="0" lang="en-GB" sz="1026" b="0" i="0" u="none" strike="noStrike" kern="1200" cap="none" spc="0" normalizeH="0" baseline="0" noProof="0" dirty="0">
                <a:ln>
                  <a:noFill/>
                </a:ln>
                <a:solidFill>
                  <a:prstClr val="black"/>
                </a:solidFill>
                <a:effectLst/>
                <a:uLnTx/>
                <a:uFillTx/>
                <a:latin typeface="+mn-lt"/>
                <a:ea typeface="+mn-ea"/>
                <a:cs typeface="+mn-cs"/>
              </a:rPr>
              <a:t>The third level is the first level of bullets at 14pt</a:t>
            </a:r>
          </a:p>
          <a:p>
            <a:pPr marL="263772" marR="0" lvl="3" indent="-131886" algn="l" defTabSz="669981" rtl="0" eaLnBrk="1" fontAlgn="auto" latinLnBrk="0" hangingPunct="1">
              <a:lnSpc>
                <a:spcPct val="92000"/>
              </a:lnSpc>
              <a:spcBef>
                <a:spcPts val="0"/>
              </a:spcBef>
              <a:spcAft>
                <a:spcPts val="733"/>
              </a:spcAft>
              <a:buClrTx/>
              <a:buSzTx/>
              <a:buFont typeface="Spira-Regular" panose="02000603060000020004" pitchFamily="2" charset="0"/>
              <a:buChar char="–"/>
              <a:tabLst/>
              <a:defRPr/>
            </a:pPr>
            <a:r>
              <a:rPr kumimoji="0" lang="en-GB" sz="879" b="0" i="0" u="none" strike="noStrike" kern="1200" cap="none" spc="0" normalizeH="0" baseline="0" noProof="0" dirty="0">
                <a:ln>
                  <a:noFill/>
                </a:ln>
                <a:solidFill>
                  <a:prstClr val="black"/>
                </a:solidFill>
                <a:effectLst/>
                <a:uLnTx/>
                <a:uFillTx/>
                <a:latin typeface="+mn-lt"/>
                <a:ea typeface="+mn-ea"/>
                <a:cs typeface="+mn-cs"/>
              </a:rPr>
              <a:t>The fourth level is the second level of bullets at 12pt</a:t>
            </a:r>
          </a:p>
          <a:p>
            <a:pPr marL="395658" marR="0" lvl="4" indent="-131886" algn="l" defTabSz="669981" rtl="0" eaLnBrk="1" fontAlgn="auto" latinLnBrk="0" hangingPunct="1">
              <a:lnSpc>
                <a:spcPct val="92000"/>
              </a:lnSpc>
              <a:spcBef>
                <a:spcPts val="0"/>
              </a:spcBef>
              <a:spcAft>
                <a:spcPts val="733"/>
              </a:spcAft>
              <a:buClrTx/>
              <a:buSzTx/>
              <a:buFont typeface="Spira-Regular" panose="02000603060000020004" pitchFamily="2" charset="0"/>
              <a:buChar char="–"/>
              <a:tabLst/>
              <a:defRPr/>
            </a:pPr>
            <a:r>
              <a:rPr kumimoji="0" lang="en-GB" sz="659" b="0" i="0" u="none" strike="noStrike" kern="1200" cap="none" spc="0" normalizeH="0" baseline="0" noProof="0" dirty="0">
                <a:ln>
                  <a:noFill/>
                </a:ln>
                <a:solidFill>
                  <a:prstClr val="black"/>
                </a:solidFill>
                <a:effectLst/>
                <a:uLnTx/>
                <a:uFillTx/>
                <a:latin typeface="+mn-lt"/>
                <a:ea typeface="+mn-ea"/>
                <a:cs typeface="+mn-cs"/>
              </a:rPr>
              <a:t>The fifth level is the third level of bullets at 9pt</a:t>
            </a:r>
          </a:p>
        </p:txBody>
      </p:sp>
      <p:sp>
        <p:nvSpPr>
          <p:cNvPr id="19" name="Slide Number Placeholder 5">
            <a:extLst>
              <a:ext uri="{FF2B5EF4-FFF2-40B4-BE49-F238E27FC236}">
                <a16:creationId xmlns:a16="http://schemas.microsoft.com/office/drawing/2014/main" id="{3AF65B50-B498-4E21-B25A-3EEBC796A80A}"/>
              </a:ext>
            </a:extLst>
          </p:cNvPr>
          <p:cNvSpPr>
            <a:spLocks noGrp="1"/>
          </p:cNvSpPr>
          <p:nvPr>
            <p:ph type="sldNum" sz="quarter" idx="4"/>
          </p:nvPr>
        </p:nvSpPr>
        <p:spPr>
          <a:xfrm>
            <a:off x="8662860" y="4747898"/>
            <a:ext cx="396922" cy="176929"/>
          </a:xfrm>
          <a:prstGeom prst="rect">
            <a:avLst/>
          </a:prstGeom>
        </p:spPr>
        <p:txBody>
          <a:bodyPr/>
          <a:lstStyle>
            <a:lvl1pPr>
              <a:defRPr sz="879">
                <a:latin typeface="+mj-lt"/>
              </a:defRPr>
            </a:lvl1pPr>
          </a:lstStyle>
          <a:p>
            <a:fld id="{F02CCC4D-9A49-4643-A968-49EBE654D994}" type="slidenum">
              <a:rPr lang="en-GB" smtClean="0"/>
              <a:pPr/>
              <a:t>‹Nr.›</a:t>
            </a:fld>
            <a:endParaRPr lang="en-GB" dirty="0"/>
          </a:p>
        </p:txBody>
      </p:sp>
      <p:sp>
        <p:nvSpPr>
          <p:cNvPr id="20" name="Date Placeholder 4">
            <a:extLst>
              <a:ext uri="{FF2B5EF4-FFF2-40B4-BE49-F238E27FC236}">
                <a16:creationId xmlns:a16="http://schemas.microsoft.com/office/drawing/2014/main" id="{5EFB11DF-5D57-44C1-A8D5-105DB3980B93}"/>
              </a:ext>
            </a:extLst>
          </p:cNvPr>
          <p:cNvSpPr>
            <a:spLocks noGrp="1"/>
          </p:cNvSpPr>
          <p:nvPr>
            <p:ph type="dt" sz="half" idx="2"/>
          </p:nvPr>
        </p:nvSpPr>
        <p:spPr>
          <a:xfrm>
            <a:off x="6788618" y="4747898"/>
            <a:ext cx="1874243" cy="176929"/>
          </a:xfrm>
          <a:prstGeom prst="rect">
            <a:avLst/>
          </a:prstGeom>
        </p:spPr>
        <p:txBody>
          <a:bodyPr/>
          <a:lstStyle>
            <a:lvl1pPr algn="r">
              <a:defRPr sz="879">
                <a:latin typeface="+mj-lt"/>
              </a:defRPr>
            </a:lvl1pPr>
          </a:lstStyle>
          <a:p>
            <a:endParaRPr lang="en-GB"/>
          </a:p>
        </p:txBody>
      </p:sp>
      <p:sp>
        <p:nvSpPr>
          <p:cNvPr id="30" name="Textplatzhalter 28"/>
          <p:cNvSpPr>
            <a:spLocks noGrp="1"/>
          </p:cNvSpPr>
          <p:nvPr>
            <p:ph type="body" sz="quarter" idx="19" hasCustomPrompt="1"/>
          </p:nvPr>
        </p:nvSpPr>
        <p:spPr>
          <a:xfrm>
            <a:off x="269219" y="4748025"/>
            <a:ext cx="6412661" cy="176801"/>
          </a:xfrm>
          <a:prstGeom prst="rect">
            <a:avLst/>
          </a:prstGeom>
        </p:spPr>
        <p:txBody>
          <a:bodyPr/>
          <a:lstStyle>
            <a:lvl1pPr>
              <a:defRPr sz="879">
                <a:latin typeface="+mj-lt"/>
              </a:defRPr>
            </a:lvl1pPr>
          </a:lstStyle>
          <a:p>
            <a:pPr lvl="0"/>
            <a:r>
              <a:rPr lang="de-DE" dirty="0"/>
              <a:t>Fußzeile</a:t>
            </a:r>
          </a:p>
        </p:txBody>
      </p:sp>
      <p:sp>
        <p:nvSpPr>
          <p:cNvPr id="10" name="Titel 1"/>
          <p:cNvSpPr>
            <a:spLocks noGrp="1"/>
          </p:cNvSpPr>
          <p:nvPr>
            <p:ph type="title" hasCustomPrompt="1"/>
          </p:nvPr>
        </p:nvSpPr>
        <p:spPr>
          <a:xfrm>
            <a:off x="269220" y="972000"/>
            <a:ext cx="8605392"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Tree>
    <p:extLst>
      <p:ext uri="{BB962C8B-B14F-4D97-AF65-F5344CB8AC3E}">
        <p14:creationId xmlns:p14="http://schemas.microsoft.com/office/powerpoint/2010/main" val="63823967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9" name="Textplatzhalter 2"/>
          <p:cNvSpPr>
            <a:spLocks noGrp="1"/>
          </p:cNvSpPr>
          <p:nvPr>
            <p:ph type="body" sz="quarter" idx="14" hasCustomPrompt="1"/>
          </p:nvPr>
        </p:nvSpPr>
        <p:spPr>
          <a:xfrm>
            <a:off x="311162" y="1492894"/>
            <a:ext cx="8515338" cy="990600"/>
          </a:xfrm>
          <a:prstGeom prst="rect">
            <a:avLst/>
          </a:prstGeom>
        </p:spPr>
        <p:txBody>
          <a:bodyPr/>
          <a:lstStyle>
            <a:lvl1pPr>
              <a:lnSpc>
                <a:spcPct val="150000"/>
              </a:lnSpc>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noProof="0" dirty="0" smtClean="0"/>
              <a:t>Referent</a:t>
            </a:r>
            <a:br>
              <a:rPr lang="de-DE" noProof="0" dirty="0" smtClean="0"/>
            </a:br>
            <a:r>
              <a:rPr lang="de-DE" noProof="0" dirty="0" smtClean="0"/>
              <a:t>Ort, Datum (Schreibweise: 00. Januar 2015)</a:t>
            </a:r>
            <a:endParaRPr lang="de-DE" noProof="0" dirty="0"/>
          </a:p>
        </p:txBody>
      </p:sp>
      <p:sp>
        <p:nvSpPr>
          <p:cNvPr id="8" name="object 6"/>
          <p:cNvSpPr/>
          <p:nvPr userDrawn="1"/>
        </p:nvSpPr>
        <p:spPr>
          <a:xfrm>
            <a:off x="311162" y="4490168"/>
            <a:ext cx="1818355" cy="349628"/>
          </a:xfrm>
          <a:prstGeom prst="rect">
            <a:avLst/>
          </a:prstGeom>
          <a:blipFill>
            <a:blip r:embed="rId2" cstate="email">
              <a:extLst>
                <a:ext uri="{28A0092B-C50C-407E-A947-70E740481C1C}">
                  <a14:useLocalDpi xmlns:a14="http://schemas.microsoft.com/office/drawing/2010/main"/>
                </a:ext>
              </a:extLst>
            </a:blip>
            <a:stretch>
              <a:fillRect/>
            </a:stretch>
          </a:blipFill>
        </p:spPr>
        <p:txBody>
          <a:bodyPr wrap="square" lIns="0" tIns="0" rIns="0" bIns="0" rtlCol="0"/>
          <a:lstStyle/>
          <a:p>
            <a:r>
              <a:rPr lang="de-DE" baseline="-25000" dirty="0" smtClean="0"/>
              <a:t> </a:t>
            </a:r>
            <a:endParaRPr baseline="-25000" dirty="0"/>
          </a:p>
        </p:txBody>
      </p:sp>
    </p:spTree>
    <p:extLst>
      <p:ext uri="{BB962C8B-B14F-4D97-AF65-F5344CB8AC3E}">
        <p14:creationId xmlns:p14="http://schemas.microsoft.com/office/powerpoint/2010/main" val="869557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ild und Text 1">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5D61DBF-8124-4BB5-A793-C1441291948B}"/>
              </a:ext>
            </a:extLst>
          </p:cNvPr>
          <p:cNvSpPr>
            <a:spLocks noGrp="1"/>
          </p:cNvSpPr>
          <p:nvPr>
            <p:ph sz="half" idx="1" hasCustomPrompt="1"/>
          </p:nvPr>
        </p:nvSpPr>
        <p:spPr>
          <a:xfrm>
            <a:off x="269221" y="1492251"/>
            <a:ext cx="4302781" cy="3123175"/>
          </a:xfrm>
          <a:prstGeom prst="rect">
            <a:avLst/>
          </a:prstGeom>
        </p:spPr>
        <p:txBody>
          <a:bodyPr anchor="b"/>
          <a:lstStyle>
            <a:lvl1pPr marL="0" marR="0" indent="0" algn="l" defTabSz="669948" rtl="0" eaLnBrk="1" fontAlgn="auto" latinLnBrk="0" hangingPunct="1">
              <a:lnSpc>
                <a:spcPct val="92000"/>
              </a:lnSpc>
              <a:spcBef>
                <a:spcPts val="0"/>
              </a:spcBef>
              <a:spcAft>
                <a:spcPts val="733"/>
              </a:spcAft>
              <a:buClrTx/>
              <a:buSzTx/>
              <a:buFont typeface="Arial" panose="020B0604020202020204" pitchFamily="34" charset="0"/>
              <a:buNone/>
              <a:tabLst/>
              <a:defRPr sz="1026">
                <a:latin typeface="+mj-lt"/>
              </a:defRPr>
            </a:lvl1pPr>
            <a:lvl2pPr marL="0" marR="0" indent="0" algn="l" defTabSz="669948" rtl="0" eaLnBrk="1" fontAlgn="auto" latinLnBrk="0" hangingPunct="1">
              <a:lnSpc>
                <a:spcPct val="92000"/>
              </a:lnSpc>
              <a:spcBef>
                <a:spcPts val="0"/>
              </a:spcBef>
              <a:spcAft>
                <a:spcPts val="0"/>
              </a:spcAft>
              <a:buClrTx/>
              <a:buSzTx/>
              <a:buFont typeface="Spira-Regular" panose="02000603060000020004" pitchFamily="2" charset="0"/>
              <a:buNone/>
              <a:tabLst/>
              <a:defRPr sz="1026">
                <a:solidFill>
                  <a:schemeClr val="tx1"/>
                </a:solidFill>
                <a:latin typeface="+mj-lt"/>
              </a:defRPr>
            </a:lvl2pPr>
            <a:lvl3pPr marL="131880" marR="0" indent="-131880" algn="l" defTabSz="669948" rtl="0" eaLnBrk="1" fontAlgn="auto" latinLnBrk="0" hangingPunct="1">
              <a:lnSpc>
                <a:spcPct val="92000"/>
              </a:lnSpc>
              <a:spcBef>
                <a:spcPts val="0"/>
              </a:spcBef>
              <a:spcAft>
                <a:spcPts val="733"/>
              </a:spcAft>
              <a:buClrTx/>
              <a:buSzTx/>
              <a:buFont typeface="Spira-Regular" panose="02000603060000020004" pitchFamily="2" charset="0"/>
              <a:buChar char="–"/>
              <a:tabLst/>
              <a:defRPr sz="1026">
                <a:solidFill>
                  <a:schemeClr val="tx1"/>
                </a:solidFill>
                <a:latin typeface="+mn-lt"/>
              </a:defRPr>
            </a:lvl3pPr>
            <a:lvl4pPr marL="263759" marR="0" indent="-131880" algn="l" defTabSz="669948" rtl="0" eaLnBrk="1" fontAlgn="auto" latinLnBrk="0" hangingPunct="1">
              <a:lnSpc>
                <a:spcPct val="92000"/>
              </a:lnSpc>
              <a:spcBef>
                <a:spcPts val="0"/>
              </a:spcBef>
              <a:spcAft>
                <a:spcPts val="733"/>
              </a:spcAft>
              <a:buClrTx/>
              <a:buSzTx/>
              <a:buFont typeface="Spira-Regular" panose="02000603060000020004" pitchFamily="2" charset="0"/>
              <a:buChar char="–"/>
              <a:tabLst/>
              <a:defRPr sz="1026"/>
            </a:lvl4pPr>
            <a:lvl5pPr marL="395638" marR="0" indent="-131880" algn="l" defTabSz="669948" rtl="0" eaLnBrk="1" fontAlgn="auto" latinLnBrk="0" hangingPunct="1">
              <a:lnSpc>
                <a:spcPct val="92000"/>
              </a:lnSpc>
              <a:spcBef>
                <a:spcPts val="0"/>
              </a:spcBef>
              <a:spcAft>
                <a:spcPts val="733"/>
              </a:spcAft>
              <a:buClrTx/>
              <a:buSzTx/>
              <a:buFont typeface="Spira-Regular" panose="02000603060000020004" pitchFamily="2" charset="0"/>
              <a:buChar char="–"/>
              <a:tabLst/>
              <a:defRPr sz="879"/>
            </a:lvl5pPr>
            <a:lvl6pPr>
              <a:defRPr sz="879"/>
            </a:lvl6pPr>
          </a:lstStyle>
          <a:p>
            <a:pPr marL="0" marR="0" lvl="0" indent="0" algn="l" defTabSz="669948" rtl="0" eaLnBrk="1" fontAlgn="auto" latinLnBrk="0" hangingPunct="1">
              <a:lnSpc>
                <a:spcPct val="92000"/>
              </a:lnSpc>
              <a:spcBef>
                <a:spcPts val="0"/>
              </a:spcBef>
              <a:spcAft>
                <a:spcPts val="733"/>
              </a:spcAft>
              <a:buClrTx/>
              <a:buSzTx/>
              <a:buFont typeface="Arial" panose="020B0604020202020204" pitchFamily="34" charset="0"/>
              <a:buNone/>
              <a:tabLst/>
              <a:defRPr/>
            </a:pPr>
            <a:r>
              <a:rPr kumimoji="0" lang="en-GB" sz="1026" b="0" i="0" u="none" strike="noStrike" kern="1200" cap="none" spc="0" normalizeH="0" baseline="0" noProof="0" dirty="0">
                <a:ln>
                  <a:noFill/>
                </a:ln>
                <a:solidFill>
                  <a:prstClr val="black"/>
                </a:solidFill>
                <a:effectLst/>
                <a:uLnTx/>
                <a:uFillTx/>
                <a:latin typeface="+mn-lt"/>
                <a:ea typeface="+mn-ea"/>
                <a:cs typeface="+mn-cs"/>
              </a:rPr>
              <a:t>The first level is designed to be used for all main body copy and is set to 14pt</a:t>
            </a:r>
          </a:p>
          <a:p>
            <a:pPr marL="0" marR="0" lvl="1" indent="0" algn="l" defTabSz="669948" rtl="0" eaLnBrk="1" fontAlgn="auto" latinLnBrk="0" hangingPunct="1">
              <a:lnSpc>
                <a:spcPct val="92000"/>
              </a:lnSpc>
              <a:spcBef>
                <a:spcPts val="0"/>
              </a:spcBef>
              <a:spcAft>
                <a:spcPts val="0"/>
              </a:spcAft>
              <a:buClrTx/>
              <a:buSzTx/>
              <a:buFont typeface="Spira-Regular" panose="02000603060000020004" pitchFamily="2" charset="0"/>
              <a:buNone/>
              <a:tabLst/>
              <a:defRPr/>
            </a:pPr>
            <a:r>
              <a:rPr kumimoji="0" lang="en-GB" sz="1026" b="0" i="0" u="none" strike="noStrike" kern="1200" cap="none" spc="0" normalizeH="0" baseline="0" noProof="0" dirty="0">
                <a:ln>
                  <a:noFill/>
                </a:ln>
                <a:solidFill>
                  <a:prstClr val="black"/>
                </a:solidFill>
                <a:effectLst/>
                <a:uLnTx/>
                <a:uFillTx/>
                <a:latin typeface="National 2 Medium" panose="020B0604030502020203" pitchFamily="34" charset="0"/>
                <a:ea typeface="+mn-ea"/>
                <a:cs typeface="+mn-cs"/>
              </a:rPr>
              <a:t>The second level is for subheadings</a:t>
            </a:r>
          </a:p>
          <a:p>
            <a:pPr marL="0" marR="0" lvl="0" indent="0" algn="l" defTabSz="669948" rtl="0" eaLnBrk="1" fontAlgn="auto" latinLnBrk="0" hangingPunct="1">
              <a:lnSpc>
                <a:spcPct val="92000"/>
              </a:lnSpc>
              <a:spcBef>
                <a:spcPts val="0"/>
              </a:spcBef>
              <a:spcAft>
                <a:spcPts val="733"/>
              </a:spcAft>
              <a:buClrTx/>
              <a:buSzTx/>
              <a:buFont typeface="Arial" panose="020B0604020202020204" pitchFamily="34" charset="0"/>
              <a:buNone/>
              <a:tabLst/>
              <a:defRPr/>
            </a:pPr>
            <a:r>
              <a:rPr kumimoji="0" lang="en-GB" sz="1026" b="0" i="0" u="none" strike="noStrike" kern="1200" cap="none" spc="0" normalizeH="0" baseline="0" noProof="0" dirty="0">
                <a:ln>
                  <a:noFill/>
                </a:ln>
                <a:solidFill>
                  <a:prstClr val="black"/>
                </a:solidFill>
                <a:effectLst/>
                <a:uLnTx/>
                <a:uFillTx/>
                <a:latin typeface="+mn-lt"/>
                <a:ea typeface="+mn-ea"/>
                <a:cs typeface="+mn-cs"/>
              </a:rPr>
              <a:t>If you want to add more body copy under a subheading, just use the tab button to go back to the first level. </a:t>
            </a:r>
          </a:p>
          <a:p>
            <a:pPr marL="0" marR="0" lvl="0" indent="0" algn="l" defTabSz="669948" rtl="0" eaLnBrk="1" fontAlgn="auto" latinLnBrk="0" hangingPunct="1">
              <a:lnSpc>
                <a:spcPct val="92000"/>
              </a:lnSpc>
              <a:spcBef>
                <a:spcPts val="0"/>
              </a:spcBef>
              <a:spcAft>
                <a:spcPts val="733"/>
              </a:spcAft>
              <a:buClrTx/>
              <a:buSzTx/>
              <a:buFont typeface="Arial" panose="020B0604020202020204" pitchFamily="34" charset="0"/>
              <a:buNone/>
              <a:tabLst/>
              <a:defRPr/>
            </a:pPr>
            <a:r>
              <a:rPr kumimoji="0" lang="en-GB" sz="1026" b="0" i="0" u="none" strike="noStrike" kern="1200" cap="none" spc="0" normalizeH="0" baseline="0" noProof="0" dirty="0">
                <a:ln>
                  <a:noFill/>
                </a:ln>
                <a:solidFill>
                  <a:prstClr val="black"/>
                </a:solidFill>
                <a:effectLst/>
                <a:uLnTx/>
                <a:uFillTx/>
                <a:latin typeface="+mn-lt"/>
                <a:ea typeface="+mn-ea"/>
                <a:cs typeface="+mn-cs"/>
              </a:rPr>
              <a:t>Then you can tab along to create bullets</a:t>
            </a:r>
          </a:p>
          <a:p>
            <a:pPr marL="131880" marR="0" lvl="2" indent="-131880" algn="l" defTabSz="669948" rtl="0" eaLnBrk="1" fontAlgn="auto" latinLnBrk="0" hangingPunct="1">
              <a:lnSpc>
                <a:spcPct val="92000"/>
              </a:lnSpc>
              <a:spcBef>
                <a:spcPts val="0"/>
              </a:spcBef>
              <a:spcAft>
                <a:spcPts val="733"/>
              </a:spcAft>
              <a:buClrTx/>
              <a:buSzTx/>
              <a:buFont typeface="Spira-Regular" panose="02000603060000020004" pitchFamily="2" charset="0"/>
              <a:buChar char="–"/>
              <a:tabLst/>
              <a:defRPr/>
            </a:pPr>
            <a:r>
              <a:rPr kumimoji="0" lang="en-GB" sz="1026" b="0" i="0" u="none" strike="noStrike" kern="1200" cap="none" spc="0" normalizeH="0" baseline="0" noProof="0" dirty="0">
                <a:ln>
                  <a:noFill/>
                </a:ln>
                <a:solidFill>
                  <a:prstClr val="black"/>
                </a:solidFill>
                <a:effectLst/>
                <a:uLnTx/>
                <a:uFillTx/>
                <a:latin typeface="+mn-lt"/>
                <a:ea typeface="+mn-ea"/>
                <a:cs typeface="+mn-cs"/>
              </a:rPr>
              <a:t>The third level is the first level of bullets at 14pt</a:t>
            </a:r>
          </a:p>
          <a:p>
            <a:pPr marL="263759" marR="0" lvl="3" indent="-131880" algn="l" defTabSz="669948" rtl="0" eaLnBrk="1" fontAlgn="auto" latinLnBrk="0" hangingPunct="1">
              <a:lnSpc>
                <a:spcPct val="92000"/>
              </a:lnSpc>
              <a:spcBef>
                <a:spcPts val="0"/>
              </a:spcBef>
              <a:spcAft>
                <a:spcPts val="733"/>
              </a:spcAft>
              <a:buClrTx/>
              <a:buSzTx/>
              <a:buFont typeface="Spira-Regular" panose="02000603060000020004" pitchFamily="2" charset="0"/>
              <a:buChar char="–"/>
              <a:tabLst/>
              <a:defRPr/>
            </a:pPr>
            <a:r>
              <a:rPr kumimoji="0" lang="en-GB" sz="879" b="0" i="0" u="none" strike="noStrike" kern="1200" cap="none" spc="0" normalizeH="0" baseline="0" noProof="0" dirty="0">
                <a:ln>
                  <a:noFill/>
                </a:ln>
                <a:solidFill>
                  <a:prstClr val="black"/>
                </a:solidFill>
                <a:effectLst/>
                <a:uLnTx/>
                <a:uFillTx/>
                <a:latin typeface="+mn-lt"/>
                <a:ea typeface="+mn-ea"/>
                <a:cs typeface="+mn-cs"/>
              </a:rPr>
              <a:t>The fourth level is the second level of bullets at 12pt</a:t>
            </a:r>
          </a:p>
          <a:p>
            <a:pPr marL="395638" marR="0" lvl="4" indent="-131880" algn="l" defTabSz="669948" rtl="0" eaLnBrk="1" fontAlgn="auto" latinLnBrk="0" hangingPunct="1">
              <a:lnSpc>
                <a:spcPct val="92000"/>
              </a:lnSpc>
              <a:spcBef>
                <a:spcPts val="0"/>
              </a:spcBef>
              <a:spcAft>
                <a:spcPts val="733"/>
              </a:spcAft>
              <a:buClrTx/>
              <a:buSzTx/>
              <a:buFont typeface="Spira-Regular" panose="02000603060000020004" pitchFamily="2" charset="0"/>
              <a:buChar char="–"/>
              <a:tabLst/>
              <a:defRPr/>
            </a:pPr>
            <a:r>
              <a:rPr kumimoji="0" lang="en-GB" sz="659" b="0" i="0" u="none" strike="noStrike" kern="1200" cap="none" spc="0" normalizeH="0" baseline="0" noProof="0" dirty="0">
                <a:ln>
                  <a:noFill/>
                </a:ln>
                <a:solidFill>
                  <a:prstClr val="black"/>
                </a:solidFill>
                <a:effectLst/>
                <a:uLnTx/>
                <a:uFillTx/>
                <a:latin typeface="+mn-lt"/>
                <a:ea typeface="+mn-ea"/>
                <a:cs typeface="+mn-cs"/>
              </a:rPr>
              <a:t>The fifth level is the third level of bullets at 9pt</a:t>
            </a:r>
          </a:p>
        </p:txBody>
      </p:sp>
      <p:sp>
        <p:nvSpPr>
          <p:cNvPr id="7" name="Picture Placeholder 8">
            <a:extLst>
              <a:ext uri="{FF2B5EF4-FFF2-40B4-BE49-F238E27FC236}">
                <a16:creationId xmlns:a16="http://schemas.microsoft.com/office/drawing/2014/main" id="{267D051F-D286-1542-9CBF-BD77C9EF8A15}"/>
              </a:ext>
            </a:extLst>
          </p:cNvPr>
          <p:cNvSpPr>
            <a:spLocks noGrp="1"/>
          </p:cNvSpPr>
          <p:nvPr>
            <p:ph type="pic" sz="quarter" idx="14"/>
          </p:nvPr>
        </p:nvSpPr>
        <p:spPr>
          <a:xfrm>
            <a:off x="4634857" y="0"/>
            <a:ext cx="4509144" cy="5143500"/>
          </a:xfrm>
          <a:prstGeom prst="rect">
            <a:avLst/>
          </a:prstGeom>
          <a:solidFill>
            <a:srgbClr val="DCD7D4"/>
          </a:solidFill>
        </p:spPr>
        <p:txBody>
          <a:bodyPr/>
          <a:lstStyle>
            <a:lvl1pPr>
              <a:defRPr>
                <a:latin typeface="+mj-lt"/>
              </a:defRPr>
            </a:lvl1pPr>
          </a:lstStyle>
          <a:p>
            <a:r>
              <a:rPr lang="en-GB" noProof="0" err="1"/>
              <a:t>Bild</a:t>
            </a:r>
            <a:r>
              <a:rPr lang="en-GB" noProof="0"/>
              <a:t> auf </a:t>
            </a:r>
            <a:r>
              <a:rPr lang="en-GB" noProof="0" err="1"/>
              <a:t>Platzhalter</a:t>
            </a:r>
            <a:r>
              <a:rPr lang="en-GB" noProof="0"/>
              <a:t> </a:t>
            </a:r>
            <a:r>
              <a:rPr lang="en-GB" noProof="0" err="1"/>
              <a:t>ziehen</a:t>
            </a:r>
            <a:r>
              <a:rPr lang="en-GB" noProof="0"/>
              <a:t> </a:t>
            </a:r>
            <a:r>
              <a:rPr lang="en-GB" noProof="0" err="1"/>
              <a:t>oder</a:t>
            </a:r>
            <a:r>
              <a:rPr lang="en-GB" noProof="0"/>
              <a:t> </a:t>
            </a:r>
            <a:r>
              <a:rPr lang="en-GB" noProof="0" err="1"/>
              <a:t>durch</a:t>
            </a:r>
            <a:r>
              <a:rPr lang="en-GB" noProof="0"/>
              <a:t> </a:t>
            </a:r>
            <a:r>
              <a:rPr lang="en-GB" noProof="0" err="1"/>
              <a:t>Klicken</a:t>
            </a:r>
            <a:r>
              <a:rPr lang="en-GB" noProof="0"/>
              <a:t> auf Symbol </a:t>
            </a:r>
            <a:r>
              <a:rPr lang="en-GB" noProof="0" err="1"/>
              <a:t>hinzufügen</a:t>
            </a:r>
            <a:endParaRPr lang="en-GB" noProof="0"/>
          </a:p>
        </p:txBody>
      </p:sp>
      <p:sp>
        <p:nvSpPr>
          <p:cNvPr id="5" name="Textplatzhalter 28"/>
          <p:cNvSpPr>
            <a:spLocks noGrp="1"/>
          </p:cNvSpPr>
          <p:nvPr>
            <p:ph type="body" sz="quarter" idx="31" hasCustomPrompt="1"/>
          </p:nvPr>
        </p:nvSpPr>
        <p:spPr>
          <a:xfrm>
            <a:off x="269221" y="4748027"/>
            <a:ext cx="6412661" cy="176801"/>
          </a:xfrm>
          <a:prstGeom prst="rect">
            <a:avLst/>
          </a:prstGeom>
        </p:spPr>
        <p:txBody>
          <a:bodyPr/>
          <a:lstStyle>
            <a:lvl1pPr>
              <a:defRPr sz="879">
                <a:latin typeface="+mj-lt"/>
              </a:defRPr>
            </a:lvl1pPr>
          </a:lstStyle>
          <a:p>
            <a:pPr lvl="0"/>
            <a:r>
              <a:rPr lang="de-DE" dirty="0"/>
              <a:t>Fußzeile</a:t>
            </a:r>
          </a:p>
        </p:txBody>
      </p:sp>
      <p:sp>
        <p:nvSpPr>
          <p:cNvPr id="6" name="Titel 1"/>
          <p:cNvSpPr>
            <a:spLocks noGrp="1"/>
          </p:cNvSpPr>
          <p:nvPr>
            <p:ph type="title" hasCustomPrompt="1"/>
          </p:nvPr>
        </p:nvSpPr>
        <p:spPr>
          <a:xfrm>
            <a:off x="269220" y="584401"/>
            <a:ext cx="4302780" cy="76254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Tree>
    <p:extLst>
      <p:ext uri="{BB962C8B-B14F-4D97-AF65-F5344CB8AC3E}">
        <p14:creationId xmlns:p14="http://schemas.microsoft.com/office/powerpoint/2010/main" val="36735568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1" y="1600201"/>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smtClean="0"/>
              <a:t>Inhalt durch Klicken bearbeiten</a:t>
            </a:r>
          </a:p>
          <a:p>
            <a:pPr lvl="1"/>
            <a:r>
              <a:rPr lang="de-DE" noProof="0" dirty="0" smtClean="0"/>
              <a:t>Zweite Ebene</a:t>
            </a:r>
          </a:p>
          <a:p>
            <a:pPr lvl="2"/>
            <a:r>
              <a:rPr lang="de-DE" noProof="0" dirty="0" smtClean="0"/>
              <a:t>Dritte Ebene</a:t>
            </a:r>
          </a:p>
        </p:txBody>
      </p:sp>
      <p:sp>
        <p:nvSpPr>
          <p:cNvPr id="10" name="Titel 1"/>
          <p:cNvSpPr>
            <a:spLocks noGrp="1"/>
          </p:cNvSpPr>
          <p:nvPr>
            <p:ph type="title" hasCustomPrompt="1"/>
          </p:nvPr>
        </p:nvSpPr>
        <p:spPr>
          <a:xfrm>
            <a:off x="319091" y="972001"/>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smtClean="0"/>
              <a:t>Titel durch Klicken bearbeiten</a:t>
            </a:r>
            <a:endParaRPr lang="de-DE" noProof="0" dirty="0"/>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endParaRPr lang="en-US" dirty="0" smtClean="0"/>
          </a:p>
        </p:txBody>
      </p:sp>
    </p:spTree>
    <p:extLst>
      <p:ext uri="{BB962C8B-B14F-4D97-AF65-F5344CB8AC3E}">
        <p14:creationId xmlns:p14="http://schemas.microsoft.com/office/powerpoint/2010/main" val="2979071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el 1">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nvPr>
        </p:nvGraphicFramePr>
        <p:xfrm>
          <a:off x="1587" y="1589"/>
          <a:ext cx="1589" cy="1588"/>
        </p:xfrm>
        <a:graphic>
          <a:graphicData uri="http://schemas.openxmlformats.org/presentationml/2006/ole">
            <mc:AlternateContent xmlns:mc="http://schemas.openxmlformats.org/markup-compatibility/2006">
              <mc:Choice xmlns:v="urn:schemas-microsoft-com:vml" Requires="v">
                <p:oleObj spid="_x0000_s1029" name="think-cell Folie" r:id="rId5" imgW="270" imgH="270" progId="TCLayout.ActiveDocument.1">
                  <p:embed/>
                </p:oleObj>
              </mc:Choice>
              <mc:Fallback>
                <p:oleObj name="think-cell Folie" r:id="rId5" imgW="270" imgH="270" progId="TCLayout.ActiveDocument.1">
                  <p:embed/>
                  <p:pic>
                    <p:nvPicPr>
                      <p:cNvPr id="4" name="Objekt 3" hidden="1"/>
                      <p:cNvPicPr/>
                      <p:nvPr/>
                    </p:nvPicPr>
                    <p:blipFill>
                      <a:blip r:embed="rId6"/>
                      <a:stretch>
                        <a:fillRect/>
                      </a:stretch>
                    </p:blipFill>
                    <p:spPr>
                      <a:xfrm>
                        <a:off x="1587" y="1589"/>
                        <a:ext cx="1589" cy="1588"/>
                      </a:xfrm>
                      <a:prstGeom prst="rect">
                        <a:avLst/>
                      </a:prstGeom>
                    </p:spPr>
                  </p:pic>
                </p:oleObj>
              </mc:Fallback>
            </mc:AlternateContent>
          </a:graphicData>
        </a:graphic>
      </p:graphicFrame>
      <p:sp>
        <p:nvSpPr>
          <p:cNvPr id="2" name="Rechteck 1" hidden="1"/>
          <p:cNvSpPr/>
          <p:nvPr userDrawn="1">
            <p:custDataLst>
              <p:tags r:id="rId3"/>
            </p:custDataLst>
          </p:nvPr>
        </p:nvSpPr>
        <p:spPr>
          <a:xfrm>
            <a:off x="0" y="0"/>
            <a:ext cx="158722"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eaLnBrk="1">
              <a:lnSpc>
                <a:spcPct val="100000"/>
              </a:lnSpc>
              <a:spcBef>
                <a:spcPct val="0"/>
              </a:spcBef>
              <a:spcAft>
                <a:spcPct val="0"/>
              </a:spcAft>
            </a:pPr>
            <a:endParaRPr lang="de-DE" sz="1465" b="0" i="0" baseline="0">
              <a:latin typeface="Arial"/>
              <a:ea typeface="+mj-ea"/>
              <a:cs typeface="+mj-cs"/>
              <a:sym typeface="Arial"/>
            </a:endParaRPr>
          </a:p>
        </p:txBody>
      </p:sp>
      <p:pic>
        <p:nvPicPr>
          <p:cNvPr id="13" name="Grafik 12"/>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2619" y="1"/>
            <a:ext cx="9141381" cy="5143500"/>
          </a:xfrm>
          <a:prstGeom prst="rect">
            <a:avLst/>
          </a:prstGeom>
        </p:spPr>
      </p:pic>
      <p:pic>
        <p:nvPicPr>
          <p:cNvPr id="14" name="Grafik 13"/>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8214043" y="291798"/>
            <a:ext cx="609531" cy="321239"/>
          </a:xfrm>
          <a:prstGeom prst="rect">
            <a:avLst/>
          </a:prstGeom>
        </p:spPr>
      </p:pic>
      <p:sp>
        <p:nvSpPr>
          <p:cNvPr id="18" name="object 6"/>
          <p:cNvSpPr/>
          <p:nvPr userDrawn="1"/>
        </p:nvSpPr>
        <p:spPr>
          <a:xfrm>
            <a:off x="269221" y="4587594"/>
            <a:ext cx="1872348" cy="353080"/>
          </a:xfrm>
          <a:prstGeom prst="rect">
            <a:avLst/>
          </a:prstGeom>
          <a:blipFill>
            <a:blip r:embed="rId9" cstate="email">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10"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2" name="Textplatzhalter 2"/>
          <p:cNvSpPr>
            <a:spLocks noGrp="1"/>
          </p:cNvSpPr>
          <p:nvPr>
            <p:ph type="body" sz="quarter" idx="14" hasCustomPrompt="1"/>
          </p:nvPr>
        </p:nvSpPr>
        <p:spPr>
          <a:xfrm>
            <a:off x="311162" y="1492894"/>
            <a:ext cx="8515338" cy="990600"/>
          </a:xfrm>
          <a:prstGeom prst="rect">
            <a:avLst/>
          </a:prstGeom>
        </p:spPr>
        <p:txBody>
          <a:bodyPr/>
          <a:lstStyle>
            <a:lvl1pPr>
              <a:lnSpc>
                <a:spcPct val="150000"/>
              </a:lnSpc>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noProof="0" dirty="0"/>
              <a:t>Referent</a:t>
            </a:r>
            <a:br>
              <a:rPr lang="de-DE" noProof="0" dirty="0"/>
            </a:br>
            <a:r>
              <a:rPr lang="de-DE" noProof="0" dirty="0"/>
              <a:t>Ort, Datum (Schreibweise: 00. Januar 2015)</a:t>
            </a:r>
          </a:p>
        </p:txBody>
      </p:sp>
    </p:spTree>
    <p:extLst>
      <p:ext uri="{BB962C8B-B14F-4D97-AF65-F5344CB8AC3E}">
        <p14:creationId xmlns:p14="http://schemas.microsoft.com/office/powerpoint/2010/main" val="12234397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ild 5">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5D61DBF-8124-4BB5-A793-C1441291948B}"/>
              </a:ext>
            </a:extLst>
          </p:cNvPr>
          <p:cNvSpPr>
            <a:spLocks noGrp="1"/>
          </p:cNvSpPr>
          <p:nvPr>
            <p:ph sz="half" idx="1" hasCustomPrompt="1"/>
          </p:nvPr>
        </p:nvSpPr>
        <p:spPr>
          <a:xfrm>
            <a:off x="269218" y="2512778"/>
            <a:ext cx="2561388" cy="2102649"/>
          </a:xfrm>
          <a:prstGeom prst="rect">
            <a:avLst/>
          </a:prstGeom>
        </p:spPr>
        <p:txBody>
          <a:bodyPr anchor="b"/>
          <a:lstStyle>
            <a:lvl1pPr marL="0" marR="0" indent="0" algn="l" defTabSz="669948" rtl="0" eaLnBrk="1" fontAlgn="auto" latinLnBrk="0" hangingPunct="1">
              <a:lnSpc>
                <a:spcPct val="92000"/>
              </a:lnSpc>
              <a:spcBef>
                <a:spcPts val="0"/>
              </a:spcBef>
              <a:spcAft>
                <a:spcPts val="733"/>
              </a:spcAft>
              <a:buClrTx/>
              <a:buSzTx/>
              <a:buFont typeface="Arial" panose="020B0604020202020204" pitchFamily="34" charset="0"/>
              <a:buNone/>
              <a:tabLst/>
              <a:defRPr sz="1026">
                <a:latin typeface="+mj-lt"/>
              </a:defRPr>
            </a:lvl1pPr>
            <a:lvl2pPr marL="0" marR="0" indent="0" algn="l" defTabSz="669948" rtl="0" eaLnBrk="1" fontAlgn="auto" latinLnBrk="0" hangingPunct="1">
              <a:lnSpc>
                <a:spcPct val="92000"/>
              </a:lnSpc>
              <a:spcBef>
                <a:spcPts val="0"/>
              </a:spcBef>
              <a:spcAft>
                <a:spcPts val="0"/>
              </a:spcAft>
              <a:buClrTx/>
              <a:buSzTx/>
              <a:buFont typeface="Spira-Regular" panose="02000603060000020004" pitchFamily="2" charset="0"/>
              <a:buNone/>
              <a:tabLst/>
              <a:defRPr sz="1026">
                <a:solidFill>
                  <a:schemeClr val="tx1"/>
                </a:solidFill>
                <a:latin typeface="+mj-lt"/>
              </a:defRPr>
            </a:lvl2pPr>
            <a:lvl3pPr marL="131880" marR="0" indent="-131880" algn="l" defTabSz="669948" rtl="0" eaLnBrk="1" fontAlgn="auto" latinLnBrk="0" hangingPunct="1">
              <a:lnSpc>
                <a:spcPct val="92000"/>
              </a:lnSpc>
              <a:spcBef>
                <a:spcPts val="0"/>
              </a:spcBef>
              <a:spcAft>
                <a:spcPts val="733"/>
              </a:spcAft>
              <a:buClrTx/>
              <a:buSzTx/>
              <a:buFont typeface="Spira-Regular" panose="02000603060000020004" pitchFamily="2" charset="0"/>
              <a:buChar char="–"/>
              <a:tabLst/>
              <a:defRPr sz="1026">
                <a:solidFill>
                  <a:schemeClr val="tx1"/>
                </a:solidFill>
                <a:latin typeface="+mn-lt"/>
              </a:defRPr>
            </a:lvl3pPr>
            <a:lvl4pPr marL="263759" marR="0" indent="-131880" algn="l" defTabSz="669948" rtl="0" eaLnBrk="1" fontAlgn="auto" latinLnBrk="0" hangingPunct="1">
              <a:lnSpc>
                <a:spcPct val="92000"/>
              </a:lnSpc>
              <a:spcBef>
                <a:spcPts val="0"/>
              </a:spcBef>
              <a:spcAft>
                <a:spcPts val="733"/>
              </a:spcAft>
              <a:buClrTx/>
              <a:buSzTx/>
              <a:buFont typeface="Spira-Regular" panose="02000603060000020004" pitchFamily="2" charset="0"/>
              <a:buChar char="–"/>
              <a:tabLst/>
              <a:defRPr sz="1026"/>
            </a:lvl4pPr>
            <a:lvl5pPr marL="395638" marR="0" indent="-131880" algn="l" defTabSz="669948" rtl="0" eaLnBrk="1" fontAlgn="auto" latinLnBrk="0" hangingPunct="1">
              <a:lnSpc>
                <a:spcPct val="92000"/>
              </a:lnSpc>
              <a:spcBef>
                <a:spcPts val="0"/>
              </a:spcBef>
              <a:spcAft>
                <a:spcPts val="733"/>
              </a:spcAft>
              <a:buClrTx/>
              <a:buSzTx/>
              <a:buFont typeface="Spira-Regular" panose="02000603060000020004" pitchFamily="2" charset="0"/>
              <a:buChar char="–"/>
              <a:tabLst/>
              <a:defRPr sz="879"/>
            </a:lvl5pPr>
            <a:lvl6pPr>
              <a:defRPr sz="879"/>
            </a:lvl6pPr>
          </a:lstStyle>
          <a:p>
            <a:pPr marL="0" marR="0" lvl="0" indent="0" algn="l" defTabSz="669948" rtl="0" eaLnBrk="1" fontAlgn="auto" latinLnBrk="0" hangingPunct="1">
              <a:lnSpc>
                <a:spcPct val="92000"/>
              </a:lnSpc>
              <a:spcBef>
                <a:spcPts val="0"/>
              </a:spcBef>
              <a:spcAft>
                <a:spcPts val="733"/>
              </a:spcAft>
              <a:buClrTx/>
              <a:buSzTx/>
              <a:buFont typeface="Arial" panose="020B0604020202020204" pitchFamily="34" charset="0"/>
              <a:buNone/>
              <a:tabLst/>
              <a:defRPr/>
            </a:pPr>
            <a:r>
              <a:rPr kumimoji="0" lang="en-GB" sz="1026" b="0" i="0" u="none" strike="noStrike" kern="1200" cap="none" spc="0" normalizeH="0" baseline="0" noProof="0" dirty="0">
                <a:ln>
                  <a:noFill/>
                </a:ln>
                <a:solidFill>
                  <a:prstClr val="black"/>
                </a:solidFill>
                <a:effectLst/>
                <a:uLnTx/>
                <a:uFillTx/>
                <a:latin typeface="+mn-lt"/>
                <a:ea typeface="+mn-ea"/>
                <a:cs typeface="+mn-cs"/>
              </a:rPr>
              <a:t>The first level is designed to be used for all main body copy and is set to 14pt</a:t>
            </a:r>
          </a:p>
          <a:p>
            <a:pPr marL="0" marR="0" lvl="1" indent="0" algn="l" defTabSz="669948" rtl="0" eaLnBrk="1" fontAlgn="auto" latinLnBrk="0" hangingPunct="1">
              <a:lnSpc>
                <a:spcPct val="92000"/>
              </a:lnSpc>
              <a:spcBef>
                <a:spcPts val="0"/>
              </a:spcBef>
              <a:spcAft>
                <a:spcPts val="0"/>
              </a:spcAft>
              <a:buClrTx/>
              <a:buSzTx/>
              <a:buFont typeface="Spira-Regular" panose="02000603060000020004" pitchFamily="2" charset="0"/>
              <a:buNone/>
              <a:tabLst/>
              <a:defRPr/>
            </a:pPr>
            <a:r>
              <a:rPr kumimoji="0" lang="en-GB" sz="1026" b="0" i="0" u="none" strike="noStrike" kern="1200" cap="none" spc="0" normalizeH="0" baseline="0" noProof="0" dirty="0">
                <a:ln>
                  <a:noFill/>
                </a:ln>
                <a:solidFill>
                  <a:prstClr val="black"/>
                </a:solidFill>
                <a:effectLst/>
                <a:uLnTx/>
                <a:uFillTx/>
                <a:latin typeface="National 2 Medium" panose="020B0604030502020203" pitchFamily="34" charset="0"/>
                <a:ea typeface="+mn-ea"/>
                <a:cs typeface="+mn-cs"/>
              </a:rPr>
              <a:t>The second level is for subheadings</a:t>
            </a:r>
          </a:p>
          <a:p>
            <a:pPr marL="0" marR="0" lvl="0" indent="0" algn="l" defTabSz="669948" rtl="0" eaLnBrk="1" fontAlgn="auto" latinLnBrk="0" hangingPunct="1">
              <a:lnSpc>
                <a:spcPct val="92000"/>
              </a:lnSpc>
              <a:spcBef>
                <a:spcPts val="0"/>
              </a:spcBef>
              <a:spcAft>
                <a:spcPts val="733"/>
              </a:spcAft>
              <a:buClrTx/>
              <a:buSzTx/>
              <a:buFont typeface="Arial" panose="020B0604020202020204" pitchFamily="34" charset="0"/>
              <a:buNone/>
              <a:tabLst/>
              <a:defRPr/>
            </a:pPr>
            <a:r>
              <a:rPr kumimoji="0" lang="en-GB" sz="1026" b="0" i="0" u="none" strike="noStrike" kern="1200" cap="none" spc="0" normalizeH="0" baseline="0" noProof="0" dirty="0">
                <a:ln>
                  <a:noFill/>
                </a:ln>
                <a:solidFill>
                  <a:prstClr val="black"/>
                </a:solidFill>
                <a:effectLst/>
                <a:uLnTx/>
                <a:uFillTx/>
                <a:latin typeface="+mn-lt"/>
                <a:ea typeface="+mn-ea"/>
                <a:cs typeface="+mn-cs"/>
              </a:rPr>
              <a:t>If you want to add more body copy under a subheading, just use the tab button to go back to the first level. </a:t>
            </a:r>
          </a:p>
          <a:p>
            <a:pPr marL="0" marR="0" lvl="0" indent="0" algn="l" defTabSz="669948" rtl="0" eaLnBrk="1" fontAlgn="auto" latinLnBrk="0" hangingPunct="1">
              <a:lnSpc>
                <a:spcPct val="92000"/>
              </a:lnSpc>
              <a:spcBef>
                <a:spcPts val="0"/>
              </a:spcBef>
              <a:spcAft>
                <a:spcPts val="733"/>
              </a:spcAft>
              <a:buClrTx/>
              <a:buSzTx/>
              <a:buFont typeface="Arial" panose="020B0604020202020204" pitchFamily="34" charset="0"/>
              <a:buNone/>
              <a:tabLst/>
              <a:defRPr/>
            </a:pPr>
            <a:r>
              <a:rPr kumimoji="0" lang="en-GB" sz="1026" b="0" i="0" u="none" strike="noStrike" kern="1200" cap="none" spc="0" normalizeH="0" baseline="0" noProof="0" dirty="0">
                <a:ln>
                  <a:noFill/>
                </a:ln>
                <a:solidFill>
                  <a:prstClr val="black"/>
                </a:solidFill>
                <a:effectLst/>
                <a:uLnTx/>
                <a:uFillTx/>
                <a:latin typeface="+mn-lt"/>
                <a:ea typeface="+mn-ea"/>
                <a:cs typeface="+mn-cs"/>
              </a:rPr>
              <a:t>Then you can tab along to create bullets</a:t>
            </a:r>
          </a:p>
          <a:p>
            <a:pPr marL="131880" marR="0" lvl="2" indent="-131880" algn="l" defTabSz="669948" rtl="0" eaLnBrk="1" fontAlgn="auto" latinLnBrk="0" hangingPunct="1">
              <a:lnSpc>
                <a:spcPct val="92000"/>
              </a:lnSpc>
              <a:spcBef>
                <a:spcPts val="0"/>
              </a:spcBef>
              <a:spcAft>
                <a:spcPts val="733"/>
              </a:spcAft>
              <a:buClrTx/>
              <a:buSzTx/>
              <a:buFont typeface="Spira-Regular" panose="02000603060000020004" pitchFamily="2" charset="0"/>
              <a:buChar char="–"/>
              <a:tabLst/>
              <a:defRPr/>
            </a:pPr>
            <a:r>
              <a:rPr kumimoji="0" lang="en-GB" sz="1026" b="0" i="0" u="none" strike="noStrike" kern="1200" cap="none" spc="0" normalizeH="0" baseline="0" noProof="0" dirty="0">
                <a:ln>
                  <a:noFill/>
                </a:ln>
                <a:solidFill>
                  <a:prstClr val="black"/>
                </a:solidFill>
                <a:effectLst/>
                <a:uLnTx/>
                <a:uFillTx/>
                <a:latin typeface="+mn-lt"/>
                <a:ea typeface="+mn-ea"/>
                <a:cs typeface="+mn-cs"/>
              </a:rPr>
              <a:t>The third level is the first level of bullets at 14pt</a:t>
            </a:r>
            <a:endParaRPr kumimoji="0" lang="en-GB" sz="659" b="0" i="0" u="none" strike="noStrike" kern="1200" cap="none" spc="0" normalizeH="0" baseline="0" noProof="0" dirty="0">
              <a:ln>
                <a:noFill/>
              </a:ln>
              <a:solidFill>
                <a:prstClr val="black"/>
              </a:solidFill>
              <a:effectLst/>
              <a:uLnTx/>
              <a:uFillTx/>
              <a:latin typeface="+mn-lt"/>
              <a:ea typeface="+mn-ea"/>
              <a:cs typeface="+mn-cs"/>
            </a:endParaRPr>
          </a:p>
        </p:txBody>
      </p:sp>
      <p:sp>
        <p:nvSpPr>
          <p:cNvPr id="7" name="Picture Placeholder 8">
            <a:extLst>
              <a:ext uri="{FF2B5EF4-FFF2-40B4-BE49-F238E27FC236}">
                <a16:creationId xmlns:a16="http://schemas.microsoft.com/office/drawing/2014/main" id="{399087E3-5142-7548-93AB-15E6DA32D225}"/>
              </a:ext>
            </a:extLst>
          </p:cNvPr>
          <p:cNvSpPr>
            <a:spLocks noGrp="1"/>
          </p:cNvSpPr>
          <p:nvPr>
            <p:ph type="pic" sz="quarter" idx="14"/>
          </p:nvPr>
        </p:nvSpPr>
        <p:spPr>
          <a:xfrm>
            <a:off x="2917156" y="2"/>
            <a:ext cx="6226844" cy="5196075"/>
          </a:xfrm>
          <a:prstGeom prst="rect">
            <a:avLst/>
          </a:prstGeom>
          <a:solidFill>
            <a:srgbClr val="DCD7D4"/>
          </a:solidFill>
        </p:spPr>
        <p:txBody>
          <a:bodyPr/>
          <a:lstStyle>
            <a:lvl1pPr>
              <a:defRPr>
                <a:latin typeface="+mj-lt"/>
              </a:defRPr>
            </a:lvl1pPr>
          </a:lstStyle>
          <a:p>
            <a:r>
              <a:rPr lang="en-GB" noProof="0" err="1"/>
              <a:t>Bild</a:t>
            </a:r>
            <a:r>
              <a:rPr lang="en-GB" noProof="0"/>
              <a:t> auf </a:t>
            </a:r>
            <a:r>
              <a:rPr lang="en-GB" noProof="0" err="1"/>
              <a:t>Platzhalter</a:t>
            </a:r>
            <a:r>
              <a:rPr lang="en-GB" noProof="0"/>
              <a:t> </a:t>
            </a:r>
            <a:r>
              <a:rPr lang="en-GB" noProof="0" err="1"/>
              <a:t>ziehen</a:t>
            </a:r>
            <a:r>
              <a:rPr lang="en-GB" noProof="0"/>
              <a:t> </a:t>
            </a:r>
            <a:r>
              <a:rPr lang="en-GB" noProof="0" err="1"/>
              <a:t>oder</a:t>
            </a:r>
            <a:r>
              <a:rPr lang="en-GB" noProof="0"/>
              <a:t> </a:t>
            </a:r>
            <a:r>
              <a:rPr lang="en-GB" noProof="0" err="1"/>
              <a:t>durch</a:t>
            </a:r>
            <a:r>
              <a:rPr lang="en-GB" noProof="0"/>
              <a:t> </a:t>
            </a:r>
            <a:r>
              <a:rPr lang="en-GB" noProof="0" err="1"/>
              <a:t>Klicken</a:t>
            </a:r>
            <a:r>
              <a:rPr lang="en-GB" noProof="0"/>
              <a:t> auf Symbol </a:t>
            </a:r>
            <a:r>
              <a:rPr lang="en-GB" noProof="0" err="1"/>
              <a:t>hinzufügen</a:t>
            </a:r>
            <a:endParaRPr lang="en-GB" noProof="0"/>
          </a:p>
        </p:txBody>
      </p:sp>
      <p:sp>
        <p:nvSpPr>
          <p:cNvPr id="5" name="Textplatzhalter 28"/>
          <p:cNvSpPr>
            <a:spLocks noGrp="1"/>
          </p:cNvSpPr>
          <p:nvPr>
            <p:ph type="body" sz="quarter" idx="31" hasCustomPrompt="1"/>
          </p:nvPr>
        </p:nvSpPr>
        <p:spPr>
          <a:xfrm>
            <a:off x="269221" y="4748027"/>
            <a:ext cx="6412661" cy="176801"/>
          </a:xfrm>
          <a:prstGeom prst="rect">
            <a:avLst/>
          </a:prstGeom>
        </p:spPr>
        <p:txBody>
          <a:bodyPr/>
          <a:lstStyle>
            <a:lvl1pPr>
              <a:defRPr sz="879">
                <a:latin typeface="+mj-lt"/>
              </a:defRPr>
            </a:lvl1pPr>
          </a:lstStyle>
          <a:p>
            <a:pPr lvl="0"/>
            <a:r>
              <a:rPr lang="de-DE" dirty="0"/>
              <a:t>Fußzeile</a:t>
            </a:r>
          </a:p>
        </p:txBody>
      </p:sp>
      <p:sp>
        <p:nvSpPr>
          <p:cNvPr id="6" name="Titel 1"/>
          <p:cNvSpPr>
            <a:spLocks noGrp="1"/>
          </p:cNvSpPr>
          <p:nvPr>
            <p:ph type="title" hasCustomPrompt="1"/>
          </p:nvPr>
        </p:nvSpPr>
        <p:spPr>
          <a:xfrm>
            <a:off x="269220" y="584400"/>
            <a:ext cx="2561386" cy="15940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Tree>
    <p:extLst>
      <p:ext uri="{BB962C8B-B14F-4D97-AF65-F5344CB8AC3E}">
        <p14:creationId xmlns:p14="http://schemas.microsoft.com/office/powerpoint/2010/main" val="42689692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ild 10">
    <p:spTree>
      <p:nvGrpSpPr>
        <p:cNvPr id="1" name=""/>
        <p:cNvGrpSpPr/>
        <p:nvPr/>
      </p:nvGrpSpPr>
      <p:grpSpPr>
        <a:xfrm>
          <a:off x="0" y="0"/>
          <a:ext cx="0" cy="0"/>
          <a:chOff x="0" y="0"/>
          <a:chExt cx="0" cy="0"/>
        </a:xfrm>
      </p:grpSpPr>
      <p:sp>
        <p:nvSpPr>
          <p:cNvPr id="21" name="Slide Number Placeholder 5">
            <a:extLst>
              <a:ext uri="{FF2B5EF4-FFF2-40B4-BE49-F238E27FC236}">
                <a16:creationId xmlns:a16="http://schemas.microsoft.com/office/drawing/2014/main" id="{3AF65B50-B498-4E21-B25A-3EEBC796A80A}"/>
              </a:ext>
            </a:extLst>
          </p:cNvPr>
          <p:cNvSpPr>
            <a:spLocks noGrp="1"/>
          </p:cNvSpPr>
          <p:nvPr>
            <p:ph type="sldNum" sz="quarter" idx="4"/>
          </p:nvPr>
        </p:nvSpPr>
        <p:spPr>
          <a:xfrm>
            <a:off x="8662860" y="4747900"/>
            <a:ext cx="396922" cy="176929"/>
          </a:xfrm>
          <a:prstGeom prst="rect">
            <a:avLst/>
          </a:prstGeom>
        </p:spPr>
        <p:txBody>
          <a:bodyPr/>
          <a:lstStyle>
            <a:lvl1pPr>
              <a:defRPr sz="879">
                <a:latin typeface="+mj-lt"/>
              </a:defRPr>
            </a:lvl1pPr>
          </a:lstStyle>
          <a:p>
            <a:fld id="{F02CCC4D-9A49-4643-A968-49EBE654D994}" type="slidenum">
              <a:rPr lang="en-GB" smtClean="0"/>
              <a:pPr/>
              <a:t>‹Nr.›</a:t>
            </a:fld>
            <a:endParaRPr lang="en-GB"/>
          </a:p>
        </p:txBody>
      </p:sp>
      <p:sp>
        <p:nvSpPr>
          <p:cNvPr id="22" name="Date Placeholder 4">
            <a:extLst>
              <a:ext uri="{FF2B5EF4-FFF2-40B4-BE49-F238E27FC236}">
                <a16:creationId xmlns:a16="http://schemas.microsoft.com/office/drawing/2014/main" id="{5EFB11DF-5D57-44C1-A8D5-105DB3980B93}"/>
              </a:ext>
            </a:extLst>
          </p:cNvPr>
          <p:cNvSpPr>
            <a:spLocks noGrp="1"/>
          </p:cNvSpPr>
          <p:nvPr>
            <p:ph type="dt" sz="half" idx="2"/>
          </p:nvPr>
        </p:nvSpPr>
        <p:spPr>
          <a:xfrm>
            <a:off x="6788620" y="4747900"/>
            <a:ext cx="1874243" cy="176929"/>
          </a:xfrm>
          <a:prstGeom prst="rect">
            <a:avLst/>
          </a:prstGeom>
        </p:spPr>
        <p:txBody>
          <a:bodyPr/>
          <a:lstStyle>
            <a:lvl1pPr algn="r">
              <a:defRPr sz="879">
                <a:latin typeface="+mj-lt"/>
              </a:defRPr>
            </a:lvl1pPr>
          </a:lstStyle>
          <a:p>
            <a:endParaRPr lang="en-GB"/>
          </a:p>
        </p:txBody>
      </p:sp>
      <p:sp>
        <p:nvSpPr>
          <p:cNvPr id="26" name="Textplatzhalter 28"/>
          <p:cNvSpPr>
            <a:spLocks noGrp="1"/>
          </p:cNvSpPr>
          <p:nvPr>
            <p:ph type="body" sz="quarter" idx="38" hasCustomPrompt="1"/>
          </p:nvPr>
        </p:nvSpPr>
        <p:spPr>
          <a:xfrm>
            <a:off x="269221" y="4748027"/>
            <a:ext cx="6412661" cy="176801"/>
          </a:xfrm>
          <a:prstGeom prst="rect">
            <a:avLst/>
          </a:prstGeom>
        </p:spPr>
        <p:txBody>
          <a:bodyPr/>
          <a:lstStyle>
            <a:lvl1pPr>
              <a:defRPr sz="879">
                <a:latin typeface="+mj-lt"/>
              </a:defRPr>
            </a:lvl1pPr>
          </a:lstStyle>
          <a:p>
            <a:pPr lvl="0"/>
            <a:r>
              <a:rPr lang="de-DE" dirty="0"/>
              <a:t>Fußzeile</a:t>
            </a:r>
          </a:p>
        </p:txBody>
      </p:sp>
      <p:sp>
        <p:nvSpPr>
          <p:cNvPr id="72" name="Text Placeholder 14">
            <a:extLst>
              <a:ext uri="{FF2B5EF4-FFF2-40B4-BE49-F238E27FC236}">
                <a16:creationId xmlns:a16="http://schemas.microsoft.com/office/drawing/2014/main" id="{F278D78A-DE02-469F-AA75-A6E357190CCE}"/>
              </a:ext>
            </a:extLst>
          </p:cNvPr>
          <p:cNvSpPr>
            <a:spLocks noGrp="1"/>
          </p:cNvSpPr>
          <p:nvPr>
            <p:ph type="body" sz="quarter" idx="61" hasCustomPrompt="1"/>
          </p:nvPr>
        </p:nvSpPr>
        <p:spPr>
          <a:xfrm>
            <a:off x="268952" y="2528495"/>
            <a:ext cx="1299025" cy="182319"/>
          </a:xfrm>
          <a:prstGeom prst="rect">
            <a:avLst/>
          </a:prstGeom>
        </p:spPr>
        <p:txBody>
          <a:bodyPr/>
          <a:lstStyle>
            <a:lvl1pPr>
              <a:lnSpc>
                <a:spcPct val="98000"/>
              </a:lnSpc>
              <a:spcAft>
                <a:spcPts val="0"/>
              </a:spcAft>
              <a:defRPr sz="879">
                <a:latin typeface="+mj-lt"/>
              </a:defRPr>
            </a:lvl1pPr>
            <a:lvl2pPr marL="0" indent="0">
              <a:lnSpc>
                <a:spcPct val="98000"/>
              </a:lnSpc>
              <a:spcAft>
                <a:spcPts val="0"/>
              </a:spcAft>
              <a:buNone/>
              <a:defRPr sz="879">
                <a:solidFill>
                  <a:schemeClr val="tx1">
                    <a:lumMod val="65000"/>
                    <a:lumOff val="35000"/>
                  </a:schemeClr>
                </a:solidFill>
                <a:latin typeface="+mn-lt"/>
              </a:defRPr>
            </a:lvl2pPr>
          </a:lstStyle>
          <a:p>
            <a:pPr lvl="0"/>
            <a:r>
              <a:rPr lang="da-DK" noProof="0" dirty="0"/>
              <a:t>Lorem ipsum dolor</a:t>
            </a:r>
          </a:p>
        </p:txBody>
      </p:sp>
      <p:sp>
        <p:nvSpPr>
          <p:cNvPr id="73" name="Text Placeholder 14">
            <a:extLst>
              <a:ext uri="{FF2B5EF4-FFF2-40B4-BE49-F238E27FC236}">
                <a16:creationId xmlns:a16="http://schemas.microsoft.com/office/drawing/2014/main" id="{EBA9B998-00D6-4C32-8258-2CD9549D7904}"/>
              </a:ext>
            </a:extLst>
          </p:cNvPr>
          <p:cNvSpPr>
            <a:spLocks noGrp="1"/>
          </p:cNvSpPr>
          <p:nvPr>
            <p:ph type="body" sz="quarter" idx="62" hasCustomPrompt="1"/>
          </p:nvPr>
        </p:nvSpPr>
        <p:spPr>
          <a:xfrm>
            <a:off x="268950" y="3062056"/>
            <a:ext cx="1299025" cy="1536260"/>
          </a:xfrm>
          <a:prstGeom prst="rect">
            <a:avLst/>
          </a:prstGeom>
        </p:spPr>
        <p:txBody>
          <a:bodyPr/>
          <a:lstStyle>
            <a:lvl1pPr marL="0" indent="0">
              <a:spcAft>
                <a:spcPts val="415"/>
              </a:spcAft>
              <a:buFont typeface="Arial" panose="020B0604020202020204" pitchFamily="34" charset="0"/>
              <a:buNone/>
              <a:defRPr sz="879">
                <a:latin typeface="+mj-lt"/>
              </a:defRPr>
            </a:lvl1pPr>
            <a:lvl2pPr marL="0" indent="0">
              <a:spcAft>
                <a:spcPts val="0"/>
              </a:spcAft>
              <a:buFont typeface="Spira-Regular" panose="02000603060000020004" pitchFamily="2" charset="0"/>
              <a:buNone/>
              <a:defRPr sz="879">
                <a:solidFill>
                  <a:schemeClr val="tx1"/>
                </a:solidFill>
                <a:latin typeface="+mj-lt"/>
              </a:defRPr>
            </a:lvl2pPr>
            <a:lvl3pPr marL="79128" indent="-79128">
              <a:spcAft>
                <a:spcPts val="415"/>
              </a:spcAft>
              <a:buFont typeface="Spira-Regular" panose="02000603060000020004" pitchFamily="2" charset="0"/>
              <a:buChar char="–"/>
              <a:defRPr sz="879">
                <a:solidFill>
                  <a:schemeClr val="tx1"/>
                </a:solidFill>
                <a:latin typeface="+mj-lt"/>
              </a:defRPr>
            </a:lvl3pPr>
          </a:lstStyle>
          <a:p>
            <a:pPr lvl="0"/>
            <a:r>
              <a:rPr lang="en-GB" noProof="0" dirty="0"/>
              <a:t>Edit master text styles</a:t>
            </a:r>
          </a:p>
          <a:p>
            <a:pPr lvl="1"/>
            <a:r>
              <a:rPr lang="en-GB" noProof="0" dirty="0"/>
              <a:t>Second level</a:t>
            </a:r>
          </a:p>
          <a:p>
            <a:pPr lvl="2"/>
            <a:r>
              <a:rPr lang="en-GB" noProof="0" dirty="0"/>
              <a:t>Third level</a:t>
            </a:r>
          </a:p>
        </p:txBody>
      </p:sp>
      <p:sp>
        <p:nvSpPr>
          <p:cNvPr id="74" name="Text Placeholder 14">
            <a:extLst>
              <a:ext uri="{FF2B5EF4-FFF2-40B4-BE49-F238E27FC236}">
                <a16:creationId xmlns:a16="http://schemas.microsoft.com/office/drawing/2014/main" id="{3139D1DA-AD85-4B01-9D23-5B4EB7203D50}"/>
              </a:ext>
            </a:extLst>
          </p:cNvPr>
          <p:cNvSpPr>
            <a:spLocks noGrp="1"/>
          </p:cNvSpPr>
          <p:nvPr>
            <p:ph type="body" sz="quarter" idx="63" hasCustomPrompt="1"/>
          </p:nvPr>
        </p:nvSpPr>
        <p:spPr>
          <a:xfrm>
            <a:off x="7537896" y="3062056"/>
            <a:ext cx="1299025" cy="1536260"/>
          </a:xfrm>
          <a:prstGeom prst="rect">
            <a:avLst/>
          </a:prstGeom>
        </p:spPr>
        <p:txBody>
          <a:bodyPr/>
          <a:lstStyle>
            <a:lvl1pPr marL="0" indent="0">
              <a:spcAft>
                <a:spcPts val="415"/>
              </a:spcAft>
              <a:buFont typeface="Arial" panose="020B0604020202020204" pitchFamily="34" charset="0"/>
              <a:buNone/>
              <a:defRPr sz="879">
                <a:latin typeface="+mj-lt"/>
              </a:defRPr>
            </a:lvl1pPr>
            <a:lvl2pPr marL="0" indent="0">
              <a:spcAft>
                <a:spcPts val="0"/>
              </a:spcAft>
              <a:buFont typeface="Spira-Regular" panose="02000603060000020004" pitchFamily="2" charset="0"/>
              <a:buNone/>
              <a:defRPr sz="879">
                <a:solidFill>
                  <a:schemeClr val="tx1"/>
                </a:solidFill>
                <a:latin typeface="+mj-lt"/>
              </a:defRPr>
            </a:lvl2pPr>
            <a:lvl3pPr marL="79128" indent="-79128">
              <a:spcAft>
                <a:spcPts val="415"/>
              </a:spcAft>
              <a:buFont typeface="Spira-Regular" panose="02000603060000020004" pitchFamily="2" charset="0"/>
              <a:buChar char="–"/>
              <a:defRPr sz="879">
                <a:solidFill>
                  <a:schemeClr val="tx1"/>
                </a:solidFill>
                <a:latin typeface="+mj-lt"/>
              </a:defRPr>
            </a:lvl3pPr>
          </a:lstStyle>
          <a:p>
            <a:pPr lvl="0"/>
            <a:r>
              <a:rPr lang="en-GB" noProof="0" dirty="0"/>
              <a:t>Edit master text styles</a:t>
            </a:r>
          </a:p>
          <a:p>
            <a:pPr lvl="1"/>
            <a:r>
              <a:rPr lang="en-GB" noProof="0" dirty="0"/>
              <a:t>Second level</a:t>
            </a:r>
          </a:p>
          <a:p>
            <a:pPr lvl="2"/>
            <a:r>
              <a:rPr lang="en-GB" noProof="0" dirty="0"/>
              <a:t>Third level</a:t>
            </a:r>
          </a:p>
        </p:txBody>
      </p:sp>
      <p:sp>
        <p:nvSpPr>
          <p:cNvPr id="75" name="Text Placeholder 14">
            <a:extLst>
              <a:ext uri="{FF2B5EF4-FFF2-40B4-BE49-F238E27FC236}">
                <a16:creationId xmlns:a16="http://schemas.microsoft.com/office/drawing/2014/main" id="{02D6526D-AE6A-4C80-891C-C086B3617CEA}"/>
              </a:ext>
            </a:extLst>
          </p:cNvPr>
          <p:cNvSpPr>
            <a:spLocks noGrp="1"/>
          </p:cNvSpPr>
          <p:nvPr>
            <p:ph type="body" sz="quarter" idx="64" hasCustomPrompt="1"/>
          </p:nvPr>
        </p:nvSpPr>
        <p:spPr>
          <a:xfrm>
            <a:off x="1722739" y="3062056"/>
            <a:ext cx="1299025" cy="1536260"/>
          </a:xfrm>
          <a:prstGeom prst="rect">
            <a:avLst/>
          </a:prstGeom>
        </p:spPr>
        <p:txBody>
          <a:bodyPr/>
          <a:lstStyle>
            <a:lvl1pPr marL="0" indent="0">
              <a:spcAft>
                <a:spcPts val="415"/>
              </a:spcAft>
              <a:buFont typeface="Arial" panose="020B0604020202020204" pitchFamily="34" charset="0"/>
              <a:buNone/>
              <a:defRPr sz="879">
                <a:latin typeface="+mj-lt"/>
              </a:defRPr>
            </a:lvl1pPr>
            <a:lvl2pPr marL="0" indent="0">
              <a:spcAft>
                <a:spcPts val="0"/>
              </a:spcAft>
              <a:buFont typeface="Spira-Regular" panose="02000603060000020004" pitchFamily="2" charset="0"/>
              <a:buNone/>
              <a:defRPr sz="879">
                <a:solidFill>
                  <a:schemeClr val="tx1"/>
                </a:solidFill>
                <a:latin typeface="+mj-lt"/>
              </a:defRPr>
            </a:lvl2pPr>
            <a:lvl3pPr marL="79128" indent="-79128">
              <a:spcAft>
                <a:spcPts val="415"/>
              </a:spcAft>
              <a:buFont typeface="Spira-Regular" panose="02000603060000020004" pitchFamily="2" charset="0"/>
              <a:buChar char="–"/>
              <a:defRPr sz="879">
                <a:solidFill>
                  <a:schemeClr val="tx1"/>
                </a:solidFill>
                <a:latin typeface="+mj-lt"/>
              </a:defRPr>
            </a:lvl3pPr>
          </a:lstStyle>
          <a:p>
            <a:pPr lvl="0"/>
            <a:r>
              <a:rPr lang="en-GB" noProof="0" dirty="0"/>
              <a:t>Edit master text styles</a:t>
            </a:r>
          </a:p>
          <a:p>
            <a:pPr lvl="1"/>
            <a:r>
              <a:rPr lang="en-GB" noProof="0" dirty="0"/>
              <a:t>Second level</a:t>
            </a:r>
          </a:p>
          <a:p>
            <a:pPr lvl="2"/>
            <a:r>
              <a:rPr lang="en-GB" noProof="0" dirty="0"/>
              <a:t>Third level</a:t>
            </a:r>
          </a:p>
        </p:txBody>
      </p:sp>
      <p:sp>
        <p:nvSpPr>
          <p:cNvPr id="76" name="Text Placeholder 14">
            <a:extLst>
              <a:ext uri="{FF2B5EF4-FFF2-40B4-BE49-F238E27FC236}">
                <a16:creationId xmlns:a16="http://schemas.microsoft.com/office/drawing/2014/main" id="{0AFA7F95-9CC6-448E-8B60-52C3F77DC236}"/>
              </a:ext>
            </a:extLst>
          </p:cNvPr>
          <p:cNvSpPr>
            <a:spLocks noGrp="1"/>
          </p:cNvSpPr>
          <p:nvPr>
            <p:ph type="body" sz="quarter" idx="65" hasCustomPrompt="1"/>
          </p:nvPr>
        </p:nvSpPr>
        <p:spPr>
          <a:xfrm>
            <a:off x="3176528" y="3062056"/>
            <a:ext cx="1299025" cy="1536260"/>
          </a:xfrm>
          <a:prstGeom prst="rect">
            <a:avLst/>
          </a:prstGeom>
        </p:spPr>
        <p:txBody>
          <a:bodyPr/>
          <a:lstStyle>
            <a:lvl1pPr marL="0" indent="0">
              <a:spcAft>
                <a:spcPts val="415"/>
              </a:spcAft>
              <a:buFont typeface="Arial" panose="020B0604020202020204" pitchFamily="34" charset="0"/>
              <a:buNone/>
              <a:defRPr sz="879">
                <a:latin typeface="+mj-lt"/>
              </a:defRPr>
            </a:lvl1pPr>
            <a:lvl2pPr marL="0" indent="0">
              <a:spcAft>
                <a:spcPts val="0"/>
              </a:spcAft>
              <a:buFont typeface="Spira-Regular" panose="02000603060000020004" pitchFamily="2" charset="0"/>
              <a:buNone/>
              <a:defRPr sz="879">
                <a:solidFill>
                  <a:schemeClr val="tx1"/>
                </a:solidFill>
                <a:latin typeface="+mj-lt"/>
              </a:defRPr>
            </a:lvl2pPr>
            <a:lvl3pPr marL="79128" indent="-79128">
              <a:spcAft>
                <a:spcPts val="415"/>
              </a:spcAft>
              <a:buFont typeface="Spira-Regular" panose="02000603060000020004" pitchFamily="2" charset="0"/>
              <a:buChar char="–"/>
              <a:defRPr sz="879">
                <a:solidFill>
                  <a:schemeClr val="tx1"/>
                </a:solidFill>
                <a:latin typeface="+mj-lt"/>
              </a:defRPr>
            </a:lvl3pPr>
          </a:lstStyle>
          <a:p>
            <a:pPr lvl="0"/>
            <a:r>
              <a:rPr lang="en-GB" noProof="0" dirty="0"/>
              <a:t>Edit master text styles</a:t>
            </a:r>
          </a:p>
          <a:p>
            <a:pPr lvl="1"/>
            <a:r>
              <a:rPr lang="en-GB" noProof="0" dirty="0"/>
              <a:t>Second level</a:t>
            </a:r>
          </a:p>
          <a:p>
            <a:pPr lvl="2"/>
            <a:r>
              <a:rPr lang="en-GB" noProof="0" dirty="0"/>
              <a:t>Third level</a:t>
            </a:r>
          </a:p>
        </p:txBody>
      </p:sp>
      <p:sp>
        <p:nvSpPr>
          <p:cNvPr id="77" name="Text Placeholder 14">
            <a:extLst>
              <a:ext uri="{FF2B5EF4-FFF2-40B4-BE49-F238E27FC236}">
                <a16:creationId xmlns:a16="http://schemas.microsoft.com/office/drawing/2014/main" id="{6C51AFA5-7376-4ABF-8884-809BB8F1F4AE}"/>
              </a:ext>
            </a:extLst>
          </p:cNvPr>
          <p:cNvSpPr>
            <a:spLocks noGrp="1"/>
          </p:cNvSpPr>
          <p:nvPr>
            <p:ph type="body" sz="quarter" idx="66" hasCustomPrompt="1"/>
          </p:nvPr>
        </p:nvSpPr>
        <p:spPr>
          <a:xfrm>
            <a:off x="4630317" y="3062056"/>
            <a:ext cx="1299025" cy="1536260"/>
          </a:xfrm>
          <a:prstGeom prst="rect">
            <a:avLst/>
          </a:prstGeom>
        </p:spPr>
        <p:txBody>
          <a:bodyPr/>
          <a:lstStyle>
            <a:lvl1pPr marL="0" indent="0">
              <a:spcAft>
                <a:spcPts val="415"/>
              </a:spcAft>
              <a:buFont typeface="Arial" panose="020B0604020202020204" pitchFamily="34" charset="0"/>
              <a:buNone/>
              <a:defRPr sz="879">
                <a:latin typeface="+mj-lt"/>
              </a:defRPr>
            </a:lvl1pPr>
            <a:lvl2pPr marL="0" indent="0">
              <a:spcAft>
                <a:spcPts val="0"/>
              </a:spcAft>
              <a:buFont typeface="Spira-Regular" panose="02000603060000020004" pitchFamily="2" charset="0"/>
              <a:buNone/>
              <a:defRPr sz="879">
                <a:solidFill>
                  <a:schemeClr val="tx1"/>
                </a:solidFill>
                <a:latin typeface="+mj-lt"/>
              </a:defRPr>
            </a:lvl2pPr>
            <a:lvl3pPr marL="79128" indent="-79128">
              <a:spcAft>
                <a:spcPts val="415"/>
              </a:spcAft>
              <a:buFont typeface="Spira-Regular" panose="02000603060000020004" pitchFamily="2" charset="0"/>
              <a:buChar char="–"/>
              <a:defRPr sz="879">
                <a:solidFill>
                  <a:schemeClr val="tx1"/>
                </a:solidFill>
                <a:latin typeface="+mj-lt"/>
              </a:defRPr>
            </a:lvl3pPr>
          </a:lstStyle>
          <a:p>
            <a:pPr lvl="0"/>
            <a:r>
              <a:rPr lang="en-GB" noProof="0" dirty="0"/>
              <a:t>Edit master text styles</a:t>
            </a:r>
          </a:p>
          <a:p>
            <a:pPr lvl="1"/>
            <a:r>
              <a:rPr lang="en-GB" noProof="0" dirty="0"/>
              <a:t>Second level</a:t>
            </a:r>
          </a:p>
          <a:p>
            <a:pPr lvl="2"/>
            <a:r>
              <a:rPr lang="en-GB" noProof="0" dirty="0"/>
              <a:t>Third level</a:t>
            </a:r>
          </a:p>
        </p:txBody>
      </p:sp>
      <p:sp>
        <p:nvSpPr>
          <p:cNvPr id="78" name="Text Placeholder 14">
            <a:extLst>
              <a:ext uri="{FF2B5EF4-FFF2-40B4-BE49-F238E27FC236}">
                <a16:creationId xmlns:a16="http://schemas.microsoft.com/office/drawing/2014/main" id="{61744F61-A926-4551-A40F-4078151027EE}"/>
              </a:ext>
            </a:extLst>
          </p:cNvPr>
          <p:cNvSpPr>
            <a:spLocks noGrp="1"/>
          </p:cNvSpPr>
          <p:nvPr>
            <p:ph type="body" sz="quarter" idx="67" hasCustomPrompt="1"/>
          </p:nvPr>
        </p:nvSpPr>
        <p:spPr>
          <a:xfrm>
            <a:off x="6084106" y="3062056"/>
            <a:ext cx="1299025" cy="1536260"/>
          </a:xfrm>
          <a:prstGeom prst="rect">
            <a:avLst/>
          </a:prstGeom>
        </p:spPr>
        <p:txBody>
          <a:bodyPr/>
          <a:lstStyle>
            <a:lvl1pPr marL="0" indent="0">
              <a:spcAft>
                <a:spcPts val="415"/>
              </a:spcAft>
              <a:buFont typeface="Arial" panose="020B0604020202020204" pitchFamily="34" charset="0"/>
              <a:buNone/>
              <a:defRPr sz="879">
                <a:latin typeface="+mj-lt"/>
              </a:defRPr>
            </a:lvl1pPr>
            <a:lvl2pPr marL="0" indent="0">
              <a:spcAft>
                <a:spcPts val="0"/>
              </a:spcAft>
              <a:buFont typeface="Spira-Regular" panose="02000603060000020004" pitchFamily="2" charset="0"/>
              <a:buNone/>
              <a:defRPr sz="879">
                <a:solidFill>
                  <a:schemeClr val="tx1"/>
                </a:solidFill>
                <a:latin typeface="+mj-lt"/>
              </a:defRPr>
            </a:lvl2pPr>
            <a:lvl3pPr marL="79128" indent="-79128">
              <a:spcAft>
                <a:spcPts val="415"/>
              </a:spcAft>
              <a:buFont typeface="Spira-Regular" panose="02000603060000020004" pitchFamily="2" charset="0"/>
              <a:buChar char="–"/>
              <a:defRPr sz="879">
                <a:solidFill>
                  <a:schemeClr val="tx1"/>
                </a:solidFill>
                <a:latin typeface="+mj-lt"/>
              </a:defRPr>
            </a:lvl3pPr>
          </a:lstStyle>
          <a:p>
            <a:pPr lvl="0"/>
            <a:r>
              <a:rPr lang="en-GB" noProof="0" dirty="0"/>
              <a:t>Edit master text styles</a:t>
            </a:r>
          </a:p>
          <a:p>
            <a:pPr lvl="1"/>
            <a:r>
              <a:rPr lang="en-GB" noProof="0" dirty="0"/>
              <a:t>Second level</a:t>
            </a:r>
          </a:p>
          <a:p>
            <a:pPr lvl="2"/>
            <a:r>
              <a:rPr lang="en-GB" noProof="0" dirty="0"/>
              <a:t>Third level</a:t>
            </a:r>
          </a:p>
        </p:txBody>
      </p:sp>
      <p:sp>
        <p:nvSpPr>
          <p:cNvPr id="79" name="Slide Number Placeholder 5">
            <a:extLst>
              <a:ext uri="{FF2B5EF4-FFF2-40B4-BE49-F238E27FC236}">
                <a16:creationId xmlns:a16="http://schemas.microsoft.com/office/drawing/2014/main" id="{3AF65B50-B498-4E21-B25A-3EEBC796A80A}"/>
              </a:ext>
            </a:extLst>
          </p:cNvPr>
          <p:cNvSpPr txBox="1">
            <a:spLocks/>
          </p:cNvSpPr>
          <p:nvPr userDrawn="1"/>
        </p:nvSpPr>
        <p:spPr>
          <a:xfrm>
            <a:off x="8662860" y="4747900"/>
            <a:ext cx="396922" cy="176929"/>
          </a:xfrm>
          <a:prstGeom prst="rect">
            <a:avLst/>
          </a:prstGeom>
        </p:spPr>
        <p:txBody>
          <a:bodyPr/>
          <a:lstStyle>
            <a:defPPr>
              <a:defRPr lang="de-DE"/>
            </a:defPPr>
            <a:lvl1pPr algn="l" rtl="0" fontAlgn="base">
              <a:spcBef>
                <a:spcPct val="0"/>
              </a:spcBef>
              <a:spcAft>
                <a:spcPct val="0"/>
              </a:spcAft>
              <a:defRPr sz="879" kern="1200">
                <a:solidFill>
                  <a:schemeClr val="tx1"/>
                </a:solidFill>
                <a:latin typeface="+mj-lt"/>
                <a:ea typeface="+mn-ea"/>
                <a:cs typeface="Arial" charset="0"/>
              </a:defRPr>
            </a:lvl1pPr>
            <a:lvl2pPr marL="451567" algn="l" rtl="0" fontAlgn="base">
              <a:spcBef>
                <a:spcPct val="0"/>
              </a:spcBef>
              <a:spcAft>
                <a:spcPct val="0"/>
              </a:spcAft>
              <a:defRPr kern="1200">
                <a:solidFill>
                  <a:schemeClr val="tx1"/>
                </a:solidFill>
                <a:latin typeface="Arial" charset="0"/>
                <a:ea typeface="+mn-ea"/>
                <a:cs typeface="Arial" charset="0"/>
              </a:defRPr>
            </a:lvl2pPr>
            <a:lvl3pPr marL="903134" algn="l" rtl="0" fontAlgn="base">
              <a:spcBef>
                <a:spcPct val="0"/>
              </a:spcBef>
              <a:spcAft>
                <a:spcPct val="0"/>
              </a:spcAft>
              <a:defRPr kern="1200">
                <a:solidFill>
                  <a:schemeClr val="tx1"/>
                </a:solidFill>
                <a:latin typeface="Arial" charset="0"/>
                <a:ea typeface="+mn-ea"/>
                <a:cs typeface="Arial" charset="0"/>
              </a:defRPr>
            </a:lvl3pPr>
            <a:lvl4pPr marL="1354701" algn="l" rtl="0" fontAlgn="base">
              <a:spcBef>
                <a:spcPct val="0"/>
              </a:spcBef>
              <a:spcAft>
                <a:spcPct val="0"/>
              </a:spcAft>
              <a:defRPr kern="1200">
                <a:solidFill>
                  <a:schemeClr val="tx1"/>
                </a:solidFill>
                <a:latin typeface="Arial" charset="0"/>
                <a:ea typeface="+mn-ea"/>
                <a:cs typeface="Arial" charset="0"/>
              </a:defRPr>
            </a:lvl4pPr>
            <a:lvl5pPr marL="1806268" algn="l" rtl="0" fontAlgn="base">
              <a:spcBef>
                <a:spcPct val="0"/>
              </a:spcBef>
              <a:spcAft>
                <a:spcPct val="0"/>
              </a:spcAft>
              <a:defRPr kern="1200">
                <a:solidFill>
                  <a:schemeClr val="tx1"/>
                </a:solidFill>
                <a:latin typeface="Arial" charset="0"/>
                <a:ea typeface="+mn-ea"/>
                <a:cs typeface="Arial" charset="0"/>
              </a:defRPr>
            </a:lvl5pPr>
            <a:lvl6pPr marL="2257836" algn="l" defTabSz="903134" rtl="0" eaLnBrk="1" latinLnBrk="0" hangingPunct="1">
              <a:defRPr kern="1200">
                <a:solidFill>
                  <a:schemeClr val="tx1"/>
                </a:solidFill>
                <a:latin typeface="Arial" charset="0"/>
                <a:ea typeface="+mn-ea"/>
                <a:cs typeface="Arial" charset="0"/>
              </a:defRPr>
            </a:lvl6pPr>
            <a:lvl7pPr marL="2709403" algn="l" defTabSz="903134" rtl="0" eaLnBrk="1" latinLnBrk="0" hangingPunct="1">
              <a:defRPr kern="1200">
                <a:solidFill>
                  <a:schemeClr val="tx1"/>
                </a:solidFill>
                <a:latin typeface="Arial" charset="0"/>
                <a:ea typeface="+mn-ea"/>
                <a:cs typeface="Arial" charset="0"/>
              </a:defRPr>
            </a:lvl7pPr>
            <a:lvl8pPr marL="3160970" algn="l" defTabSz="903134" rtl="0" eaLnBrk="1" latinLnBrk="0" hangingPunct="1">
              <a:defRPr kern="1200">
                <a:solidFill>
                  <a:schemeClr val="tx1"/>
                </a:solidFill>
                <a:latin typeface="Arial" charset="0"/>
                <a:ea typeface="+mn-ea"/>
                <a:cs typeface="Arial" charset="0"/>
              </a:defRPr>
            </a:lvl8pPr>
            <a:lvl9pPr marL="3612537" algn="l" defTabSz="903134" rtl="0" eaLnBrk="1" latinLnBrk="0" hangingPunct="1">
              <a:defRPr kern="1200">
                <a:solidFill>
                  <a:schemeClr val="tx1"/>
                </a:solidFill>
                <a:latin typeface="Arial" charset="0"/>
                <a:ea typeface="+mn-ea"/>
                <a:cs typeface="Arial" charset="0"/>
              </a:defRPr>
            </a:lvl9pPr>
          </a:lstStyle>
          <a:p>
            <a:fld id="{F02CCC4D-9A49-4643-A968-49EBE654D994}" type="slidenum">
              <a:rPr lang="en-GB" sz="879" smtClean="0"/>
              <a:pPr/>
              <a:t>‹Nr.›</a:t>
            </a:fld>
            <a:endParaRPr lang="en-GB" sz="879"/>
          </a:p>
        </p:txBody>
      </p:sp>
      <p:sp>
        <p:nvSpPr>
          <p:cNvPr id="81" name="Textplatzhalter 28"/>
          <p:cNvSpPr>
            <a:spLocks noGrp="1"/>
          </p:cNvSpPr>
          <p:nvPr>
            <p:ph type="body" sz="quarter" idx="68" hasCustomPrompt="1"/>
          </p:nvPr>
        </p:nvSpPr>
        <p:spPr>
          <a:xfrm>
            <a:off x="269221" y="4748027"/>
            <a:ext cx="6412661" cy="176801"/>
          </a:xfrm>
          <a:prstGeom prst="rect">
            <a:avLst/>
          </a:prstGeom>
        </p:spPr>
        <p:txBody>
          <a:bodyPr/>
          <a:lstStyle>
            <a:lvl1pPr>
              <a:defRPr sz="879">
                <a:latin typeface="+mj-lt"/>
              </a:defRPr>
            </a:lvl1pPr>
          </a:lstStyle>
          <a:p>
            <a:pPr lvl="0"/>
            <a:r>
              <a:rPr lang="de-DE" dirty="0"/>
              <a:t>Fußzeile</a:t>
            </a:r>
          </a:p>
        </p:txBody>
      </p:sp>
      <p:sp>
        <p:nvSpPr>
          <p:cNvPr id="82" name="Text Placeholder 14">
            <a:extLst>
              <a:ext uri="{FF2B5EF4-FFF2-40B4-BE49-F238E27FC236}">
                <a16:creationId xmlns:a16="http://schemas.microsoft.com/office/drawing/2014/main" id="{F278D78A-DE02-469F-AA75-A6E357190CCE}"/>
              </a:ext>
            </a:extLst>
          </p:cNvPr>
          <p:cNvSpPr>
            <a:spLocks noGrp="1"/>
          </p:cNvSpPr>
          <p:nvPr>
            <p:ph type="body" sz="quarter" idx="69" hasCustomPrompt="1"/>
          </p:nvPr>
        </p:nvSpPr>
        <p:spPr>
          <a:xfrm>
            <a:off x="268950" y="2752256"/>
            <a:ext cx="1299025" cy="182319"/>
          </a:xfrm>
          <a:prstGeom prst="rect">
            <a:avLst/>
          </a:prstGeom>
        </p:spPr>
        <p:txBody>
          <a:bodyPr/>
          <a:lstStyle>
            <a:lvl1pPr>
              <a:lnSpc>
                <a:spcPct val="98000"/>
              </a:lnSpc>
              <a:spcAft>
                <a:spcPts val="0"/>
              </a:spcAft>
              <a:defRPr sz="879">
                <a:solidFill>
                  <a:srgbClr val="005293"/>
                </a:solidFill>
                <a:latin typeface="+mj-lt"/>
              </a:defRPr>
            </a:lvl1pPr>
            <a:lvl2pPr marL="0" indent="0">
              <a:lnSpc>
                <a:spcPct val="98000"/>
              </a:lnSpc>
              <a:spcAft>
                <a:spcPts val="0"/>
              </a:spcAft>
              <a:buNone/>
              <a:defRPr sz="879">
                <a:solidFill>
                  <a:schemeClr val="tx1">
                    <a:lumMod val="65000"/>
                    <a:lumOff val="35000"/>
                  </a:schemeClr>
                </a:solidFill>
                <a:latin typeface="+mn-lt"/>
              </a:defRPr>
            </a:lvl2pPr>
          </a:lstStyle>
          <a:p>
            <a:pPr lvl="0"/>
            <a:r>
              <a:rPr lang="da-DK" noProof="0" dirty="0"/>
              <a:t>Lorem ipsum dolor</a:t>
            </a:r>
          </a:p>
        </p:txBody>
      </p:sp>
      <p:sp>
        <p:nvSpPr>
          <p:cNvPr id="83" name="Text Placeholder 14">
            <a:extLst>
              <a:ext uri="{FF2B5EF4-FFF2-40B4-BE49-F238E27FC236}">
                <a16:creationId xmlns:a16="http://schemas.microsoft.com/office/drawing/2014/main" id="{F278D78A-DE02-469F-AA75-A6E357190CCE}"/>
              </a:ext>
            </a:extLst>
          </p:cNvPr>
          <p:cNvSpPr>
            <a:spLocks noGrp="1"/>
          </p:cNvSpPr>
          <p:nvPr>
            <p:ph type="body" sz="quarter" idx="70" hasCustomPrompt="1"/>
          </p:nvPr>
        </p:nvSpPr>
        <p:spPr>
          <a:xfrm>
            <a:off x="1722740" y="2537324"/>
            <a:ext cx="1299025" cy="182319"/>
          </a:xfrm>
          <a:prstGeom prst="rect">
            <a:avLst/>
          </a:prstGeom>
        </p:spPr>
        <p:txBody>
          <a:bodyPr/>
          <a:lstStyle>
            <a:lvl1pPr>
              <a:lnSpc>
                <a:spcPct val="98000"/>
              </a:lnSpc>
              <a:spcAft>
                <a:spcPts val="0"/>
              </a:spcAft>
              <a:defRPr sz="879">
                <a:latin typeface="+mj-lt"/>
              </a:defRPr>
            </a:lvl1pPr>
            <a:lvl2pPr marL="0" indent="0">
              <a:lnSpc>
                <a:spcPct val="98000"/>
              </a:lnSpc>
              <a:spcAft>
                <a:spcPts val="0"/>
              </a:spcAft>
              <a:buNone/>
              <a:defRPr sz="879">
                <a:solidFill>
                  <a:schemeClr val="tx1">
                    <a:lumMod val="65000"/>
                    <a:lumOff val="35000"/>
                  </a:schemeClr>
                </a:solidFill>
                <a:latin typeface="+mn-lt"/>
              </a:defRPr>
            </a:lvl2pPr>
          </a:lstStyle>
          <a:p>
            <a:pPr lvl="0"/>
            <a:r>
              <a:rPr lang="da-DK" noProof="0" dirty="0"/>
              <a:t>Lorem ipsum dolor</a:t>
            </a:r>
          </a:p>
        </p:txBody>
      </p:sp>
      <p:sp>
        <p:nvSpPr>
          <p:cNvPr id="84" name="Text Placeholder 14">
            <a:extLst>
              <a:ext uri="{FF2B5EF4-FFF2-40B4-BE49-F238E27FC236}">
                <a16:creationId xmlns:a16="http://schemas.microsoft.com/office/drawing/2014/main" id="{F278D78A-DE02-469F-AA75-A6E357190CCE}"/>
              </a:ext>
            </a:extLst>
          </p:cNvPr>
          <p:cNvSpPr>
            <a:spLocks noGrp="1"/>
          </p:cNvSpPr>
          <p:nvPr>
            <p:ph type="body" sz="quarter" idx="71" hasCustomPrompt="1"/>
          </p:nvPr>
        </p:nvSpPr>
        <p:spPr>
          <a:xfrm>
            <a:off x="1722739" y="2761085"/>
            <a:ext cx="1299025" cy="182319"/>
          </a:xfrm>
          <a:prstGeom prst="rect">
            <a:avLst/>
          </a:prstGeom>
        </p:spPr>
        <p:txBody>
          <a:bodyPr/>
          <a:lstStyle>
            <a:lvl1pPr>
              <a:lnSpc>
                <a:spcPct val="98000"/>
              </a:lnSpc>
              <a:spcAft>
                <a:spcPts val="0"/>
              </a:spcAft>
              <a:defRPr sz="879">
                <a:solidFill>
                  <a:srgbClr val="005293"/>
                </a:solidFill>
                <a:latin typeface="+mj-lt"/>
              </a:defRPr>
            </a:lvl1pPr>
            <a:lvl2pPr marL="0" indent="0">
              <a:lnSpc>
                <a:spcPct val="98000"/>
              </a:lnSpc>
              <a:spcAft>
                <a:spcPts val="0"/>
              </a:spcAft>
              <a:buNone/>
              <a:defRPr sz="879">
                <a:solidFill>
                  <a:schemeClr val="tx1">
                    <a:lumMod val="65000"/>
                    <a:lumOff val="35000"/>
                  </a:schemeClr>
                </a:solidFill>
                <a:latin typeface="+mn-lt"/>
              </a:defRPr>
            </a:lvl2pPr>
          </a:lstStyle>
          <a:p>
            <a:pPr lvl="0"/>
            <a:r>
              <a:rPr lang="da-DK" noProof="0" dirty="0"/>
              <a:t>Lorem ipsum dolor</a:t>
            </a:r>
          </a:p>
        </p:txBody>
      </p:sp>
      <p:sp>
        <p:nvSpPr>
          <p:cNvPr id="85" name="Text Placeholder 14">
            <a:extLst>
              <a:ext uri="{FF2B5EF4-FFF2-40B4-BE49-F238E27FC236}">
                <a16:creationId xmlns:a16="http://schemas.microsoft.com/office/drawing/2014/main" id="{F278D78A-DE02-469F-AA75-A6E357190CCE}"/>
              </a:ext>
            </a:extLst>
          </p:cNvPr>
          <p:cNvSpPr>
            <a:spLocks noGrp="1"/>
          </p:cNvSpPr>
          <p:nvPr>
            <p:ph type="body" sz="quarter" idx="72" hasCustomPrompt="1"/>
          </p:nvPr>
        </p:nvSpPr>
        <p:spPr>
          <a:xfrm>
            <a:off x="3176530" y="2535623"/>
            <a:ext cx="1299025" cy="182319"/>
          </a:xfrm>
          <a:prstGeom prst="rect">
            <a:avLst/>
          </a:prstGeom>
        </p:spPr>
        <p:txBody>
          <a:bodyPr/>
          <a:lstStyle>
            <a:lvl1pPr>
              <a:lnSpc>
                <a:spcPct val="98000"/>
              </a:lnSpc>
              <a:spcAft>
                <a:spcPts val="0"/>
              </a:spcAft>
              <a:defRPr sz="879">
                <a:latin typeface="+mj-lt"/>
              </a:defRPr>
            </a:lvl1pPr>
            <a:lvl2pPr marL="0" indent="0">
              <a:lnSpc>
                <a:spcPct val="98000"/>
              </a:lnSpc>
              <a:spcAft>
                <a:spcPts val="0"/>
              </a:spcAft>
              <a:buNone/>
              <a:defRPr sz="879">
                <a:solidFill>
                  <a:schemeClr val="tx1">
                    <a:lumMod val="65000"/>
                    <a:lumOff val="35000"/>
                  </a:schemeClr>
                </a:solidFill>
                <a:latin typeface="+mn-lt"/>
              </a:defRPr>
            </a:lvl2pPr>
          </a:lstStyle>
          <a:p>
            <a:pPr lvl="0"/>
            <a:r>
              <a:rPr lang="da-DK" noProof="0" dirty="0"/>
              <a:t>Lorem ipsum dolor</a:t>
            </a:r>
          </a:p>
        </p:txBody>
      </p:sp>
      <p:sp>
        <p:nvSpPr>
          <p:cNvPr id="86" name="Text Placeholder 14">
            <a:extLst>
              <a:ext uri="{FF2B5EF4-FFF2-40B4-BE49-F238E27FC236}">
                <a16:creationId xmlns:a16="http://schemas.microsoft.com/office/drawing/2014/main" id="{F278D78A-DE02-469F-AA75-A6E357190CCE}"/>
              </a:ext>
            </a:extLst>
          </p:cNvPr>
          <p:cNvSpPr>
            <a:spLocks noGrp="1"/>
          </p:cNvSpPr>
          <p:nvPr>
            <p:ph type="body" sz="quarter" idx="73" hasCustomPrompt="1"/>
          </p:nvPr>
        </p:nvSpPr>
        <p:spPr>
          <a:xfrm>
            <a:off x="3176528" y="2759381"/>
            <a:ext cx="1299025" cy="182319"/>
          </a:xfrm>
          <a:prstGeom prst="rect">
            <a:avLst/>
          </a:prstGeom>
        </p:spPr>
        <p:txBody>
          <a:bodyPr/>
          <a:lstStyle>
            <a:lvl1pPr>
              <a:lnSpc>
                <a:spcPct val="98000"/>
              </a:lnSpc>
              <a:spcAft>
                <a:spcPts val="0"/>
              </a:spcAft>
              <a:defRPr sz="879">
                <a:solidFill>
                  <a:srgbClr val="005293"/>
                </a:solidFill>
                <a:latin typeface="+mj-lt"/>
              </a:defRPr>
            </a:lvl1pPr>
            <a:lvl2pPr marL="0" indent="0">
              <a:lnSpc>
                <a:spcPct val="98000"/>
              </a:lnSpc>
              <a:spcAft>
                <a:spcPts val="0"/>
              </a:spcAft>
              <a:buNone/>
              <a:defRPr sz="879">
                <a:solidFill>
                  <a:schemeClr val="tx1">
                    <a:lumMod val="65000"/>
                    <a:lumOff val="35000"/>
                  </a:schemeClr>
                </a:solidFill>
                <a:latin typeface="+mn-lt"/>
              </a:defRPr>
            </a:lvl2pPr>
          </a:lstStyle>
          <a:p>
            <a:pPr lvl="0"/>
            <a:r>
              <a:rPr lang="da-DK" noProof="0" dirty="0"/>
              <a:t>Lorem ipsum dolor</a:t>
            </a:r>
          </a:p>
        </p:txBody>
      </p:sp>
      <p:sp>
        <p:nvSpPr>
          <p:cNvPr id="87" name="Text Placeholder 14">
            <a:extLst>
              <a:ext uri="{FF2B5EF4-FFF2-40B4-BE49-F238E27FC236}">
                <a16:creationId xmlns:a16="http://schemas.microsoft.com/office/drawing/2014/main" id="{F278D78A-DE02-469F-AA75-A6E357190CCE}"/>
              </a:ext>
            </a:extLst>
          </p:cNvPr>
          <p:cNvSpPr>
            <a:spLocks noGrp="1"/>
          </p:cNvSpPr>
          <p:nvPr>
            <p:ph type="body" sz="quarter" idx="74" hasCustomPrompt="1"/>
          </p:nvPr>
        </p:nvSpPr>
        <p:spPr>
          <a:xfrm>
            <a:off x="4630318" y="2544452"/>
            <a:ext cx="1299025" cy="182319"/>
          </a:xfrm>
          <a:prstGeom prst="rect">
            <a:avLst/>
          </a:prstGeom>
        </p:spPr>
        <p:txBody>
          <a:bodyPr/>
          <a:lstStyle>
            <a:lvl1pPr>
              <a:lnSpc>
                <a:spcPct val="98000"/>
              </a:lnSpc>
              <a:spcAft>
                <a:spcPts val="0"/>
              </a:spcAft>
              <a:defRPr sz="879">
                <a:latin typeface="+mj-lt"/>
              </a:defRPr>
            </a:lvl1pPr>
            <a:lvl2pPr marL="0" indent="0">
              <a:lnSpc>
                <a:spcPct val="98000"/>
              </a:lnSpc>
              <a:spcAft>
                <a:spcPts val="0"/>
              </a:spcAft>
              <a:buNone/>
              <a:defRPr sz="879">
                <a:solidFill>
                  <a:schemeClr val="tx1">
                    <a:lumMod val="65000"/>
                    <a:lumOff val="35000"/>
                  </a:schemeClr>
                </a:solidFill>
                <a:latin typeface="+mn-lt"/>
              </a:defRPr>
            </a:lvl2pPr>
          </a:lstStyle>
          <a:p>
            <a:pPr lvl="0"/>
            <a:r>
              <a:rPr lang="da-DK" noProof="0" dirty="0"/>
              <a:t>Lorem ipsum dolor</a:t>
            </a:r>
          </a:p>
        </p:txBody>
      </p:sp>
      <p:sp>
        <p:nvSpPr>
          <p:cNvPr id="88" name="Text Placeholder 14">
            <a:extLst>
              <a:ext uri="{FF2B5EF4-FFF2-40B4-BE49-F238E27FC236}">
                <a16:creationId xmlns:a16="http://schemas.microsoft.com/office/drawing/2014/main" id="{F278D78A-DE02-469F-AA75-A6E357190CCE}"/>
              </a:ext>
            </a:extLst>
          </p:cNvPr>
          <p:cNvSpPr>
            <a:spLocks noGrp="1"/>
          </p:cNvSpPr>
          <p:nvPr>
            <p:ph type="body" sz="quarter" idx="75" hasCustomPrompt="1"/>
          </p:nvPr>
        </p:nvSpPr>
        <p:spPr>
          <a:xfrm>
            <a:off x="4630317" y="2768212"/>
            <a:ext cx="1299025" cy="182319"/>
          </a:xfrm>
          <a:prstGeom prst="rect">
            <a:avLst/>
          </a:prstGeom>
        </p:spPr>
        <p:txBody>
          <a:bodyPr/>
          <a:lstStyle>
            <a:lvl1pPr>
              <a:lnSpc>
                <a:spcPct val="98000"/>
              </a:lnSpc>
              <a:spcAft>
                <a:spcPts val="0"/>
              </a:spcAft>
              <a:defRPr sz="879">
                <a:solidFill>
                  <a:srgbClr val="005293"/>
                </a:solidFill>
                <a:latin typeface="+mj-lt"/>
              </a:defRPr>
            </a:lvl1pPr>
            <a:lvl2pPr marL="0" indent="0">
              <a:lnSpc>
                <a:spcPct val="98000"/>
              </a:lnSpc>
              <a:spcAft>
                <a:spcPts val="0"/>
              </a:spcAft>
              <a:buNone/>
              <a:defRPr sz="879">
                <a:solidFill>
                  <a:schemeClr val="tx1">
                    <a:lumMod val="65000"/>
                    <a:lumOff val="35000"/>
                  </a:schemeClr>
                </a:solidFill>
                <a:latin typeface="+mn-lt"/>
              </a:defRPr>
            </a:lvl2pPr>
          </a:lstStyle>
          <a:p>
            <a:pPr lvl="0"/>
            <a:r>
              <a:rPr lang="da-DK" noProof="0" dirty="0"/>
              <a:t>Lorem ipsum dolor</a:t>
            </a:r>
          </a:p>
        </p:txBody>
      </p:sp>
      <p:sp>
        <p:nvSpPr>
          <p:cNvPr id="89" name="Text Placeholder 14">
            <a:extLst>
              <a:ext uri="{FF2B5EF4-FFF2-40B4-BE49-F238E27FC236}">
                <a16:creationId xmlns:a16="http://schemas.microsoft.com/office/drawing/2014/main" id="{F278D78A-DE02-469F-AA75-A6E357190CCE}"/>
              </a:ext>
            </a:extLst>
          </p:cNvPr>
          <p:cNvSpPr>
            <a:spLocks noGrp="1"/>
          </p:cNvSpPr>
          <p:nvPr>
            <p:ph type="body" sz="quarter" idx="76" hasCustomPrompt="1"/>
          </p:nvPr>
        </p:nvSpPr>
        <p:spPr>
          <a:xfrm>
            <a:off x="6084107" y="2529437"/>
            <a:ext cx="1299025" cy="182319"/>
          </a:xfrm>
          <a:prstGeom prst="rect">
            <a:avLst/>
          </a:prstGeom>
        </p:spPr>
        <p:txBody>
          <a:bodyPr/>
          <a:lstStyle>
            <a:lvl1pPr>
              <a:lnSpc>
                <a:spcPct val="98000"/>
              </a:lnSpc>
              <a:spcAft>
                <a:spcPts val="0"/>
              </a:spcAft>
              <a:defRPr sz="879">
                <a:latin typeface="+mj-lt"/>
              </a:defRPr>
            </a:lvl1pPr>
            <a:lvl2pPr marL="0" indent="0">
              <a:lnSpc>
                <a:spcPct val="98000"/>
              </a:lnSpc>
              <a:spcAft>
                <a:spcPts val="0"/>
              </a:spcAft>
              <a:buNone/>
              <a:defRPr sz="879">
                <a:solidFill>
                  <a:schemeClr val="tx1">
                    <a:lumMod val="65000"/>
                    <a:lumOff val="35000"/>
                  </a:schemeClr>
                </a:solidFill>
                <a:latin typeface="+mn-lt"/>
              </a:defRPr>
            </a:lvl2pPr>
          </a:lstStyle>
          <a:p>
            <a:pPr lvl="0"/>
            <a:r>
              <a:rPr lang="da-DK" noProof="0" dirty="0"/>
              <a:t>Lorem ipsum dolor</a:t>
            </a:r>
          </a:p>
        </p:txBody>
      </p:sp>
      <p:sp>
        <p:nvSpPr>
          <p:cNvPr id="90" name="Text Placeholder 14">
            <a:extLst>
              <a:ext uri="{FF2B5EF4-FFF2-40B4-BE49-F238E27FC236}">
                <a16:creationId xmlns:a16="http://schemas.microsoft.com/office/drawing/2014/main" id="{F278D78A-DE02-469F-AA75-A6E357190CCE}"/>
              </a:ext>
            </a:extLst>
          </p:cNvPr>
          <p:cNvSpPr>
            <a:spLocks noGrp="1"/>
          </p:cNvSpPr>
          <p:nvPr>
            <p:ph type="body" sz="quarter" idx="77" hasCustomPrompt="1"/>
          </p:nvPr>
        </p:nvSpPr>
        <p:spPr>
          <a:xfrm>
            <a:off x="6084106" y="2753198"/>
            <a:ext cx="1299025" cy="182319"/>
          </a:xfrm>
          <a:prstGeom prst="rect">
            <a:avLst/>
          </a:prstGeom>
        </p:spPr>
        <p:txBody>
          <a:bodyPr/>
          <a:lstStyle>
            <a:lvl1pPr>
              <a:lnSpc>
                <a:spcPct val="98000"/>
              </a:lnSpc>
              <a:spcAft>
                <a:spcPts val="0"/>
              </a:spcAft>
              <a:defRPr sz="879">
                <a:solidFill>
                  <a:srgbClr val="005293"/>
                </a:solidFill>
                <a:latin typeface="+mj-lt"/>
              </a:defRPr>
            </a:lvl1pPr>
            <a:lvl2pPr marL="0" indent="0">
              <a:lnSpc>
                <a:spcPct val="98000"/>
              </a:lnSpc>
              <a:spcAft>
                <a:spcPts val="0"/>
              </a:spcAft>
              <a:buNone/>
              <a:defRPr sz="879">
                <a:solidFill>
                  <a:schemeClr val="tx1">
                    <a:lumMod val="65000"/>
                    <a:lumOff val="35000"/>
                  </a:schemeClr>
                </a:solidFill>
                <a:latin typeface="+mn-lt"/>
              </a:defRPr>
            </a:lvl2pPr>
          </a:lstStyle>
          <a:p>
            <a:pPr lvl="0"/>
            <a:r>
              <a:rPr lang="da-DK" noProof="0" dirty="0"/>
              <a:t>Lorem ipsum dolor</a:t>
            </a:r>
          </a:p>
        </p:txBody>
      </p:sp>
      <p:sp>
        <p:nvSpPr>
          <p:cNvPr id="91" name="Text Placeholder 14">
            <a:extLst>
              <a:ext uri="{FF2B5EF4-FFF2-40B4-BE49-F238E27FC236}">
                <a16:creationId xmlns:a16="http://schemas.microsoft.com/office/drawing/2014/main" id="{F278D78A-DE02-469F-AA75-A6E357190CCE}"/>
              </a:ext>
            </a:extLst>
          </p:cNvPr>
          <p:cNvSpPr>
            <a:spLocks noGrp="1"/>
          </p:cNvSpPr>
          <p:nvPr>
            <p:ph type="body" sz="quarter" idx="78" hasCustomPrompt="1"/>
          </p:nvPr>
        </p:nvSpPr>
        <p:spPr>
          <a:xfrm>
            <a:off x="7537896" y="2538266"/>
            <a:ext cx="1299025" cy="182319"/>
          </a:xfrm>
          <a:prstGeom prst="rect">
            <a:avLst/>
          </a:prstGeom>
        </p:spPr>
        <p:txBody>
          <a:bodyPr/>
          <a:lstStyle>
            <a:lvl1pPr>
              <a:lnSpc>
                <a:spcPct val="98000"/>
              </a:lnSpc>
              <a:spcAft>
                <a:spcPts val="0"/>
              </a:spcAft>
              <a:defRPr sz="879">
                <a:latin typeface="+mj-lt"/>
              </a:defRPr>
            </a:lvl1pPr>
            <a:lvl2pPr marL="0" indent="0">
              <a:lnSpc>
                <a:spcPct val="98000"/>
              </a:lnSpc>
              <a:spcAft>
                <a:spcPts val="0"/>
              </a:spcAft>
              <a:buNone/>
              <a:defRPr sz="879">
                <a:solidFill>
                  <a:schemeClr val="tx1">
                    <a:lumMod val="65000"/>
                    <a:lumOff val="35000"/>
                  </a:schemeClr>
                </a:solidFill>
                <a:latin typeface="+mn-lt"/>
              </a:defRPr>
            </a:lvl2pPr>
          </a:lstStyle>
          <a:p>
            <a:pPr lvl="0"/>
            <a:r>
              <a:rPr lang="da-DK" noProof="0" dirty="0"/>
              <a:t>Lorem ipsum dolor</a:t>
            </a:r>
          </a:p>
        </p:txBody>
      </p:sp>
      <p:sp>
        <p:nvSpPr>
          <p:cNvPr id="92" name="Text Placeholder 14">
            <a:extLst>
              <a:ext uri="{FF2B5EF4-FFF2-40B4-BE49-F238E27FC236}">
                <a16:creationId xmlns:a16="http://schemas.microsoft.com/office/drawing/2014/main" id="{F278D78A-DE02-469F-AA75-A6E357190CCE}"/>
              </a:ext>
            </a:extLst>
          </p:cNvPr>
          <p:cNvSpPr>
            <a:spLocks noGrp="1"/>
          </p:cNvSpPr>
          <p:nvPr>
            <p:ph type="body" sz="quarter" idx="79" hasCustomPrompt="1"/>
          </p:nvPr>
        </p:nvSpPr>
        <p:spPr>
          <a:xfrm>
            <a:off x="7537895" y="2762027"/>
            <a:ext cx="1299025" cy="182319"/>
          </a:xfrm>
          <a:prstGeom prst="rect">
            <a:avLst/>
          </a:prstGeom>
        </p:spPr>
        <p:txBody>
          <a:bodyPr/>
          <a:lstStyle>
            <a:lvl1pPr>
              <a:lnSpc>
                <a:spcPct val="98000"/>
              </a:lnSpc>
              <a:spcAft>
                <a:spcPts val="0"/>
              </a:spcAft>
              <a:defRPr sz="879">
                <a:solidFill>
                  <a:srgbClr val="005293"/>
                </a:solidFill>
                <a:latin typeface="+mj-lt"/>
              </a:defRPr>
            </a:lvl1pPr>
            <a:lvl2pPr marL="0" indent="0">
              <a:lnSpc>
                <a:spcPct val="98000"/>
              </a:lnSpc>
              <a:spcAft>
                <a:spcPts val="0"/>
              </a:spcAft>
              <a:buNone/>
              <a:defRPr sz="879">
                <a:solidFill>
                  <a:schemeClr val="tx1">
                    <a:lumMod val="65000"/>
                    <a:lumOff val="35000"/>
                  </a:schemeClr>
                </a:solidFill>
                <a:latin typeface="+mn-lt"/>
              </a:defRPr>
            </a:lvl2pPr>
          </a:lstStyle>
          <a:p>
            <a:pPr lvl="0"/>
            <a:r>
              <a:rPr lang="da-DK" noProof="0" dirty="0"/>
              <a:t>Lorem ipsum dolor</a:t>
            </a:r>
          </a:p>
        </p:txBody>
      </p:sp>
      <p:sp>
        <p:nvSpPr>
          <p:cNvPr id="99" name="Titel 1"/>
          <p:cNvSpPr>
            <a:spLocks noGrp="1"/>
          </p:cNvSpPr>
          <p:nvPr>
            <p:ph type="title" hasCustomPrompt="1"/>
          </p:nvPr>
        </p:nvSpPr>
        <p:spPr>
          <a:xfrm>
            <a:off x="269220" y="972002"/>
            <a:ext cx="8605392"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03" name="Picture Placeholder 8">
            <a:extLst>
              <a:ext uri="{FF2B5EF4-FFF2-40B4-BE49-F238E27FC236}">
                <a16:creationId xmlns:a16="http://schemas.microsoft.com/office/drawing/2014/main" id="{6A5450FB-26F9-9547-A048-9FFE3186E2DA}"/>
              </a:ext>
            </a:extLst>
          </p:cNvPr>
          <p:cNvSpPr>
            <a:spLocks noGrp="1"/>
          </p:cNvSpPr>
          <p:nvPr>
            <p:ph type="pic" sz="quarter" idx="58"/>
          </p:nvPr>
        </p:nvSpPr>
        <p:spPr>
          <a:xfrm>
            <a:off x="4627577" y="1516391"/>
            <a:ext cx="1299025" cy="969111"/>
          </a:xfrm>
          <a:prstGeom prst="rect">
            <a:avLst/>
          </a:prstGeom>
          <a:solidFill>
            <a:srgbClr val="DCD7D4"/>
          </a:solidFill>
        </p:spPr>
        <p:txBody>
          <a:bodyPr/>
          <a:lstStyle>
            <a:lvl1pPr>
              <a:defRPr sz="879">
                <a:latin typeface="+mj-lt"/>
              </a:defRPr>
            </a:lvl1pPr>
          </a:lstStyle>
          <a:p>
            <a:r>
              <a:rPr lang="en-GB" noProof="0"/>
              <a:t>Bild auf </a:t>
            </a:r>
            <a:r>
              <a:rPr lang="en-GB" noProof="0" err="1"/>
              <a:t>Platzhalter</a:t>
            </a:r>
            <a:r>
              <a:rPr lang="en-GB" noProof="0"/>
              <a:t> </a:t>
            </a:r>
            <a:r>
              <a:rPr lang="en-GB" noProof="0" err="1"/>
              <a:t>ziehen</a:t>
            </a:r>
            <a:r>
              <a:rPr lang="en-GB" noProof="0"/>
              <a:t> </a:t>
            </a:r>
            <a:r>
              <a:rPr lang="en-GB" noProof="0" err="1"/>
              <a:t>oder</a:t>
            </a:r>
            <a:r>
              <a:rPr lang="en-GB" noProof="0"/>
              <a:t> </a:t>
            </a:r>
            <a:r>
              <a:rPr lang="en-GB" noProof="0" err="1"/>
              <a:t>durch</a:t>
            </a:r>
            <a:r>
              <a:rPr lang="en-GB" noProof="0"/>
              <a:t> </a:t>
            </a:r>
            <a:r>
              <a:rPr lang="en-GB" noProof="0" err="1"/>
              <a:t>Klicken</a:t>
            </a:r>
            <a:r>
              <a:rPr lang="en-GB" noProof="0"/>
              <a:t> auf Symbol </a:t>
            </a:r>
            <a:r>
              <a:rPr lang="en-GB" noProof="0" err="1"/>
              <a:t>hinzufügen</a:t>
            </a:r>
            <a:endParaRPr lang="en-GB" noProof="0"/>
          </a:p>
        </p:txBody>
      </p:sp>
      <p:sp>
        <p:nvSpPr>
          <p:cNvPr id="104" name="Picture Placeholder 8">
            <a:extLst>
              <a:ext uri="{FF2B5EF4-FFF2-40B4-BE49-F238E27FC236}">
                <a16:creationId xmlns:a16="http://schemas.microsoft.com/office/drawing/2014/main" id="{DB865E0B-014C-3F44-BAC9-3EE1B0E4F74E}"/>
              </a:ext>
            </a:extLst>
          </p:cNvPr>
          <p:cNvSpPr>
            <a:spLocks noGrp="1"/>
          </p:cNvSpPr>
          <p:nvPr>
            <p:ph type="pic" sz="quarter" idx="59"/>
          </p:nvPr>
        </p:nvSpPr>
        <p:spPr>
          <a:xfrm>
            <a:off x="6084653" y="1516391"/>
            <a:ext cx="1299025" cy="969111"/>
          </a:xfrm>
          <a:prstGeom prst="rect">
            <a:avLst/>
          </a:prstGeom>
          <a:solidFill>
            <a:srgbClr val="DCD7D4"/>
          </a:solidFill>
        </p:spPr>
        <p:txBody>
          <a:bodyPr/>
          <a:lstStyle>
            <a:lvl1pPr>
              <a:defRPr sz="879">
                <a:latin typeface="+mj-lt"/>
              </a:defRPr>
            </a:lvl1pPr>
          </a:lstStyle>
          <a:p>
            <a:r>
              <a:rPr lang="en-GB" noProof="0"/>
              <a:t>Bild auf </a:t>
            </a:r>
            <a:r>
              <a:rPr lang="en-GB" noProof="0" err="1"/>
              <a:t>Platzhalter</a:t>
            </a:r>
            <a:r>
              <a:rPr lang="en-GB" noProof="0"/>
              <a:t> </a:t>
            </a:r>
            <a:r>
              <a:rPr lang="en-GB" noProof="0" err="1"/>
              <a:t>ziehen</a:t>
            </a:r>
            <a:r>
              <a:rPr lang="en-GB" noProof="0"/>
              <a:t> </a:t>
            </a:r>
            <a:r>
              <a:rPr lang="en-GB" noProof="0" err="1"/>
              <a:t>oder</a:t>
            </a:r>
            <a:r>
              <a:rPr lang="en-GB" noProof="0"/>
              <a:t> </a:t>
            </a:r>
            <a:r>
              <a:rPr lang="en-GB" noProof="0" err="1"/>
              <a:t>durch</a:t>
            </a:r>
            <a:r>
              <a:rPr lang="en-GB" noProof="0"/>
              <a:t> </a:t>
            </a:r>
            <a:r>
              <a:rPr lang="en-GB" noProof="0" err="1"/>
              <a:t>Klicken</a:t>
            </a:r>
            <a:r>
              <a:rPr lang="en-GB" noProof="0"/>
              <a:t> auf Symbol </a:t>
            </a:r>
            <a:r>
              <a:rPr lang="en-GB" noProof="0" err="1"/>
              <a:t>hinzufügen</a:t>
            </a:r>
            <a:endParaRPr lang="en-GB" noProof="0"/>
          </a:p>
        </p:txBody>
      </p:sp>
      <p:sp>
        <p:nvSpPr>
          <p:cNvPr id="105" name="Picture Placeholder 8">
            <a:extLst>
              <a:ext uri="{FF2B5EF4-FFF2-40B4-BE49-F238E27FC236}">
                <a16:creationId xmlns:a16="http://schemas.microsoft.com/office/drawing/2014/main" id="{477B425B-A247-BC4B-99DC-D967B5CB7DFA}"/>
              </a:ext>
            </a:extLst>
          </p:cNvPr>
          <p:cNvSpPr>
            <a:spLocks noGrp="1"/>
          </p:cNvSpPr>
          <p:nvPr>
            <p:ph type="pic" sz="quarter" idx="60"/>
          </p:nvPr>
        </p:nvSpPr>
        <p:spPr>
          <a:xfrm>
            <a:off x="7537895" y="1516391"/>
            <a:ext cx="1299025" cy="969111"/>
          </a:xfrm>
          <a:prstGeom prst="rect">
            <a:avLst/>
          </a:prstGeom>
          <a:solidFill>
            <a:srgbClr val="DCD7D4"/>
          </a:solidFill>
        </p:spPr>
        <p:txBody>
          <a:bodyPr/>
          <a:lstStyle>
            <a:lvl1pPr>
              <a:defRPr sz="879">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
        <p:nvSpPr>
          <p:cNvPr id="106" name="Picture Placeholder 8">
            <a:extLst>
              <a:ext uri="{FF2B5EF4-FFF2-40B4-BE49-F238E27FC236}">
                <a16:creationId xmlns:a16="http://schemas.microsoft.com/office/drawing/2014/main" id="{6A5450FB-26F9-9547-A048-9FFE3186E2DA}"/>
              </a:ext>
            </a:extLst>
          </p:cNvPr>
          <p:cNvSpPr>
            <a:spLocks noGrp="1"/>
          </p:cNvSpPr>
          <p:nvPr>
            <p:ph type="pic" sz="quarter" idx="80"/>
          </p:nvPr>
        </p:nvSpPr>
        <p:spPr>
          <a:xfrm>
            <a:off x="268950" y="1516391"/>
            <a:ext cx="1299025" cy="969111"/>
          </a:xfrm>
          <a:prstGeom prst="rect">
            <a:avLst/>
          </a:prstGeom>
          <a:solidFill>
            <a:srgbClr val="DCD7D4"/>
          </a:solidFill>
        </p:spPr>
        <p:txBody>
          <a:bodyPr/>
          <a:lstStyle>
            <a:lvl1pPr>
              <a:defRPr sz="879">
                <a:latin typeface="+mj-lt"/>
              </a:defRPr>
            </a:lvl1pPr>
          </a:lstStyle>
          <a:p>
            <a:r>
              <a:rPr lang="en-GB" noProof="0"/>
              <a:t>Bild auf </a:t>
            </a:r>
            <a:r>
              <a:rPr lang="en-GB" noProof="0" err="1"/>
              <a:t>Platzhalter</a:t>
            </a:r>
            <a:r>
              <a:rPr lang="en-GB" noProof="0"/>
              <a:t> </a:t>
            </a:r>
            <a:r>
              <a:rPr lang="en-GB" noProof="0" err="1"/>
              <a:t>ziehen</a:t>
            </a:r>
            <a:r>
              <a:rPr lang="en-GB" noProof="0"/>
              <a:t> </a:t>
            </a:r>
            <a:r>
              <a:rPr lang="en-GB" noProof="0" err="1"/>
              <a:t>oder</a:t>
            </a:r>
            <a:r>
              <a:rPr lang="en-GB" noProof="0"/>
              <a:t> </a:t>
            </a:r>
            <a:r>
              <a:rPr lang="en-GB" noProof="0" err="1"/>
              <a:t>durch</a:t>
            </a:r>
            <a:r>
              <a:rPr lang="en-GB" noProof="0"/>
              <a:t> </a:t>
            </a:r>
            <a:r>
              <a:rPr lang="en-GB" noProof="0" err="1"/>
              <a:t>Klicken</a:t>
            </a:r>
            <a:r>
              <a:rPr lang="en-GB" noProof="0"/>
              <a:t> auf Symbol </a:t>
            </a:r>
            <a:r>
              <a:rPr lang="en-GB" noProof="0" err="1"/>
              <a:t>hinzufügen</a:t>
            </a:r>
            <a:endParaRPr lang="en-GB" noProof="0"/>
          </a:p>
        </p:txBody>
      </p:sp>
      <p:sp>
        <p:nvSpPr>
          <p:cNvPr id="107" name="Picture Placeholder 8">
            <a:extLst>
              <a:ext uri="{FF2B5EF4-FFF2-40B4-BE49-F238E27FC236}">
                <a16:creationId xmlns:a16="http://schemas.microsoft.com/office/drawing/2014/main" id="{DB865E0B-014C-3F44-BAC9-3EE1B0E4F74E}"/>
              </a:ext>
            </a:extLst>
          </p:cNvPr>
          <p:cNvSpPr>
            <a:spLocks noGrp="1"/>
          </p:cNvSpPr>
          <p:nvPr>
            <p:ph type="pic" sz="quarter" idx="81"/>
          </p:nvPr>
        </p:nvSpPr>
        <p:spPr>
          <a:xfrm>
            <a:off x="1726026" y="1516391"/>
            <a:ext cx="1299025" cy="969111"/>
          </a:xfrm>
          <a:prstGeom prst="rect">
            <a:avLst/>
          </a:prstGeom>
          <a:solidFill>
            <a:srgbClr val="DCD7D4"/>
          </a:solidFill>
        </p:spPr>
        <p:txBody>
          <a:bodyPr/>
          <a:lstStyle>
            <a:lvl1pPr>
              <a:defRPr sz="879">
                <a:latin typeface="+mj-lt"/>
              </a:defRPr>
            </a:lvl1pPr>
          </a:lstStyle>
          <a:p>
            <a:r>
              <a:rPr lang="en-GB" noProof="0"/>
              <a:t>Bild auf </a:t>
            </a:r>
            <a:r>
              <a:rPr lang="en-GB" noProof="0" err="1"/>
              <a:t>Platzhalter</a:t>
            </a:r>
            <a:r>
              <a:rPr lang="en-GB" noProof="0"/>
              <a:t> </a:t>
            </a:r>
            <a:r>
              <a:rPr lang="en-GB" noProof="0" err="1"/>
              <a:t>ziehen</a:t>
            </a:r>
            <a:r>
              <a:rPr lang="en-GB" noProof="0"/>
              <a:t> </a:t>
            </a:r>
            <a:r>
              <a:rPr lang="en-GB" noProof="0" err="1"/>
              <a:t>oder</a:t>
            </a:r>
            <a:r>
              <a:rPr lang="en-GB" noProof="0"/>
              <a:t> </a:t>
            </a:r>
            <a:r>
              <a:rPr lang="en-GB" noProof="0" err="1"/>
              <a:t>durch</a:t>
            </a:r>
            <a:r>
              <a:rPr lang="en-GB" noProof="0"/>
              <a:t> </a:t>
            </a:r>
            <a:r>
              <a:rPr lang="en-GB" noProof="0" err="1"/>
              <a:t>Klicken</a:t>
            </a:r>
            <a:r>
              <a:rPr lang="en-GB" noProof="0"/>
              <a:t> auf Symbol </a:t>
            </a:r>
            <a:r>
              <a:rPr lang="en-GB" noProof="0" err="1"/>
              <a:t>hinzufügen</a:t>
            </a:r>
            <a:endParaRPr lang="en-GB" noProof="0"/>
          </a:p>
        </p:txBody>
      </p:sp>
      <p:sp>
        <p:nvSpPr>
          <p:cNvPr id="108" name="Picture Placeholder 8">
            <a:extLst>
              <a:ext uri="{FF2B5EF4-FFF2-40B4-BE49-F238E27FC236}">
                <a16:creationId xmlns:a16="http://schemas.microsoft.com/office/drawing/2014/main" id="{477B425B-A247-BC4B-99DC-D967B5CB7DFA}"/>
              </a:ext>
            </a:extLst>
          </p:cNvPr>
          <p:cNvSpPr>
            <a:spLocks noGrp="1"/>
          </p:cNvSpPr>
          <p:nvPr>
            <p:ph type="pic" sz="quarter" idx="82"/>
          </p:nvPr>
        </p:nvSpPr>
        <p:spPr>
          <a:xfrm>
            <a:off x="3179268" y="1516391"/>
            <a:ext cx="1299025" cy="969111"/>
          </a:xfrm>
          <a:prstGeom prst="rect">
            <a:avLst/>
          </a:prstGeom>
          <a:solidFill>
            <a:srgbClr val="DCD7D4"/>
          </a:solidFill>
        </p:spPr>
        <p:txBody>
          <a:bodyPr/>
          <a:lstStyle>
            <a:lvl1pPr>
              <a:defRPr sz="879">
                <a:latin typeface="+mj-lt"/>
              </a:defRPr>
            </a:lvl1pPr>
          </a:lstStyle>
          <a:p>
            <a:r>
              <a:rPr lang="en-GB" noProof="0" dirty="0" err="1"/>
              <a:t>Bild</a:t>
            </a:r>
            <a:r>
              <a:rPr lang="en-GB" noProof="0" dirty="0"/>
              <a:t> auf </a:t>
            </a:r>
            <a:r>
              <a:rPr lang="en-GB" noProof="0" dirty="0" err="1"/>
              <a:t>Platzhalter</a:t>
            </a:r>
            <a:r>
              <a:rPr lang="en-GB" noProof="0" dirty="0"/>
              <a:t> </a:t>
            </a:r>
            <a:r>
              <a:rPr lang="en-GB" noProof="0" dirty="0" err="1"/>
              <a:t>ziehen</a:t>
            </a:r>
            <a:r>
              <a:rPr lang="en-GB" noProof="0" dirty="0"/>
              <a:t> </a:t>
            </a:r>
            <a:r>
              <a:rPr lang="en-GB" noProof="0" dirty="0" err="1"/>
              <a:t>oder</a:t>
            </a:r>
            <a:r>
              <a:rPr lang="en-GB" noProof="0" dirty="0"/>
              <a:t> </a:t>
            </a:r>
            <a:r>
              <a:rPr lang="en-GB" noProof="0" dirty="0" err="1"/>
              <a:t>durch</a:t>
            </a:r>
            <a:r>
              <a:rPr lang="en-GB" noProof="0" dirty="0"/>
              <a:t> </a:t>
            </a:r>
            <a:r>
              <a:rPr lang="en-GB" noProof="0" dirty="0" err="1"/>
              <a:t>Klicken</a:t>
            </a:r>
            <a:r>
              <a:rPr lang="en-GB" noProof="0" dirty="0"/>
              <a:t> auf Symbol </a:t>
            </a:r>
            <a:r>
              <a:rPr lang="en-GB" noProof="0" dirty="0" err="1"/>
              <a:t>hinzufügen</a:t>
            </a:r>
            <a:endParaRPr lang="en-GB" noProof="0" dirty="0"/>
          </a:p>
        </p:txBody>
      </p:sp>
    </p:spTree>
    <p:extLst>
      <p:ext uri="{BB962C8B-B14F-4D97-AF65-F5344CB8AC3E}">
        <p14:creationId xmlns:p14="http://schemas.microsoft.com/office/powerpoint/2010/main" val="410865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en-US" smtClean="0"/>
              <a:t>TUM School of Management | Webinar Curriculum Planning &amp; Seminar Placement</a:t>
            </a:r>
            <a:endParaRPr lang="en-US" dirty="0"/>
          </a:p>
        </p:txBody>
      </p:sp>
      <p:sp>
        <p:nvSpPr>
          <p:cNvPr id="8"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r>
              <a:rPr lang="de-DE" noProof="0" dirty="0"/>
              <a:t/>
            </a: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27004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7"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1">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dirty="0" smtClean="0"/>
              <a:t>TUM School of Management | Webinar Curriculum Planning &amp; Seminar Placement</a:t>
            </a:r>
            <a:endParaRPr lang="en-US" dirty="0"/>
          </a:p>
        </p:txBody>
      </p:sp>
      <p:sp>
        <p:nvSpPr>
          <p:cNvPr id="8"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 Text 2">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8"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218394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 Text 3">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7"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9"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3462901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3.emf"/><Relationship Id="rId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1.wmf"/><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7.xml"/><Relationship Id="rId1" Type="http://schemas.openxmlformats.org/officeDocument/2006/relationships/slideLayout" Target="../slideLayouts/slideLayout2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wmf"/><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6.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9.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dirty="0" smtClean="0"/>
              <a:t>TUM School of Management | Webinar Curriculum Planning &amp; Seminar Placement</a:t>
            </a:r>
            <a:endParaRPr lang="en-US" dirty="0"/>
          </a:p>
        </p:txBody>
      </p:sp>
      <p:sp>
        <p:nvSpPr>
          <p:cNvPr id="11"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9"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bg1"/>
                </a:solidFill>
              </a:defRPr>
            </a:lvl1pPr>
          </a:lstStyle>
          <a:p>
            <a:r>
              <a:rPr lang="en-US" smtClean="0"/>
              <a:t>TUM School of Management | Webinar Curriculum Planning &amp; Seminar Placement</a:t>
            </a:r>
            <a:endParaRPr lang="en-US" dirty="0"/>
          </a:p>
        </p:txBody>
      </p:sp>
      <p:sp>
        <p:nvSpPr>
          <p:cNvPr id="11"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dirty="0">
                <a:solidFill>
                  <a:schemeClr val="tx2"/>
                </a:solidFill>
                <a:latin typeface="+mn-lt"/>
              </a:rPr>
              <a:t>Lehrstuhl für Mustertechnik</a:t>
            </a:r>
          </a:p>
          <a:p>
            <a:pPr>
              <a:lnSpc>
                <a:spcPts val="900"/>
              </a:lnSpc>
            </a:pPr>
            <a:r>
              <a:rPr lang="de-DE" sz="800" dirty="0">
                <a:solidFill>
                  <a:schemeClr val="tx2"/>
                </a:solidFill>
                <a:latin typeface="+mn-lt"/>
              </a:rPr>
              <a:t>Fakultät für Musterverfahren</a:t>
            </a:r>
          </a:p>
          <a:p>
            <a:pPr>
              <a:lnSpc>
                <a:spcPts val="900"/>
              </a:lnSpc>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
        <p:nvSpPr>
          <p:cNvPr id="6"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8"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Grafik 13"/>
          <p:cNvPicPr>
            <a:picLocks noChangeAspect="1"/>
          </p:cNvPicPr>
          <p:nvPr userDrawn="1"/>
        </p:nvPicPr>
        <p:blipFill rotWithShape="1">
          <a:blip r:embed="rId4" cstate="email">
            <a:extLst>
              <a:ext uri="{28A0092B-C50C-407E-A947-70E740481C1C}">
                <a14:useLocalDpi xmlns:a14="http://schemas.microsoft.com/office/drawing/2010/main"/>
              </a:ext>
            </a:extLst>
          </a:blip>
          <a:srcRect l="-1" t="-253" r="-83" b="1915"/>
          <a:stretch/>
        </p:blipFill>
        <p:spPr>
          <a:xfrm>
            <a:off x="1" y="-15239"/>
            <a:ext cx="9151619" cy="5158740"/>
          </a:xfrm>
          <a:prstGeom prst="rect">
            <a:avLst/>
          </a:prstGeom>
        </p:spPr>
      </p:pic>
      <p:sp>
        <p:nvSpPr>
          <p:cNvPr id="10"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bg1"/>
                </a:solidFill>
              </a:defRPr>
            </a:lvl1pPr>
          </a:lstStyle>
          <a:p>
            <a:r>
              <a:rPr lang="en-US" smtClean="0"/>
              <a:t>TUM School of Management | Webinar Curriculum Planning &amp; Seminar Placement</a:t>
            </a:r>
            <a:endParaRPr lang="en-US" dirty="0"/>
          </a:p>
        </p:txBody>
      </p:sp>
      <p:sp>
        <p:nvSpPr>
          <p:cNvPr id="11"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dirty="0"/>
          </a:p>
        </p:txBody>
      </p:sp>
      <p:pic>
        <p:nvPicPr>
          <p:cNvPr id="20" name="Bild 6" descr="20150416 tum logo blau png final.png"/>
          <p:cNvPicPr>
            <a:picLocks noChangeAspect="1"/>
          </p:cNvPicPr>
          <p:nvPr userDrawn="1"/>
        </p:nvPicPr>
        <p:blipFill>
          <a:blip r:embed="rId5"/>
          <a:stretch>
            <a:fillRect/>
          </a:stretch>
        </p:blipFill>
        <p:spPr>
          <a:xfrm>
            <a:off x="8218800" y="324000"/>
            <a:ext cx="599513" cy="320288"/>
          </a:xfrm>
          <a:prstGeom prst="rect">
            <a:avLst/>
          </a:prstGeom>
        </p:spPr>
      </p:pic>
    </p:spTree>
    <p:extLst>
      <p:ext uri="{BB962C8B-B14F-4D97-AF65-F5344CB8AC3E}">
        <p14:creationId xmlns:p14="http://schemas.microsoft.com/office/powerpoint/2010/main" val="4041296211"/>
      </p:ext>
    </p:extLst>
  </p:cSld>
  <p:clrMap bg1="lt1" tx1="dk1" bg2="lt2" tx2="dk2" accent1="accent1" accent2="accent2" accent3="accent3" accent4="accent4" accent5="accent5" accent6="accent6" hlink="hlink" folHlink="folHlink"/>
  <p:sldLayoutIdLst>
    <p:sldLayoutId id="2147483713" r:id="rId1"/>
    <p:sldLayoutId id="2147483714" r:id="rId2"/>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5"/>
          <a:stretch>
            <a:fillRect/>
          </a:stretch>
        </p:blipFill>
        <p:spPr>
          <a:xfrm>
            <a:off x="8218411" y="324000"/>
            <a:ext cx="604774" cy="318516"/>
          </a:xfrm>
          <a:prstGeom prst="rect">
            <a:avLst/>
          </a:prstGeom>
        </p:spPr>
      </p:pic>
      <p:sp>
        <p:nvSpPr>
          <p:cNvPr id="7"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Curriculum Planning &amp; Seminar Placement</a:t>
            </a:r>
            <a:endParaRPr lang="en-US" dirty="0"/>
          </a:p>
        </p:txBody>
      </p:sp>
      <p:sp>
        <p:nvSpPr>
          <p:cNvPr id="8"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25" r:id="rId5"/>
    <p:sldLayoutId id="2147483726" r:id="rId6"/>
    <p:sldLayoutId id="2147483721" r:id="rId7"/>
    <p:sldLayoutId id="2147483722" r:id="rId8"/>
    <p:sldLayoutId id="2147483723" r:id="rId9"/>
    <p:sldLayoutId id="2147483711" r:id="rId10"/>
    <p:sldLayoutId id="2147483703" r:id="rId11"/>
    <p:sldLayoutId id="2147483653" r:id="rId12"/>
    <p:sldLayoutId id="2147483656" r:id="rId13"/>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bg1"/>
                </a:solidFill>
              </a:defRPr>
            </a:lvl1pPr>
          </a:lstStyle>
          <a:p>
            <a:r>
              <a:rPr lang="en-US" smtClean="0"/>
              <a:t>TUM School of Management | Webinar Curriculum Planning &amp; Seminar Placement</a:t>
            </a:r>
            <a:endParaRPr lang="en-US" dirty="0"/>
          </a:p>
        </p:txBody>
      </p:sp>
      <p:sp>
        <p:nvSpPr>
          <p:cNvPr id="10"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5"/>
          <a:stretch>
            <a:fillRect/>
          </a:stretch>
        </p:blipFill>
        <p:spPr>
          <a:xfrm>
            <a:off x="8218411" y="324000"/>
            <a:ext cx="604774" cy="318516"/>
          </a:xfrm>
          <a:prstGeom prst="rect">
            <a:avLst/>
          </a:prstGeom>
        </p:spPr>
      </p:pic>
      <p:sp>
        <p:nvSpPr>
          <p:cNvPr id="7" name="Fußzeilenplatzhalter 3"/>
          <p:cNvSpPr>
            <a:spLocks noGrp="1"/>
          </p:cNvSpPr>
          <p:nvPr>
            <p:ph type="ftr" sz="quarter" idx="3"/>
          </p:nvPr>
        </p:nvSpPr>
        <p:spPr>
          <a:xfrm>
            <a:off x="311162" y="4854986"/>
            <a:ext cx="7829538" cy="273844"/>
          </a:xfrm>
          <a:prstGeom prst="rect">
            <a:avLst/>
          </a:prstGeom>
        </p:spPr>
        <p:txBody>
          <a:bodyPr vert="horz" lIns="0" tIns="45720" rIns="0" bIns="45720" rtlCol="0" anchor="ctr"/>
          <a:lstStyle>
            <a:lvl1pPr algn="l">
              <a:defRPr sz="1100">
                <a:solidFill>
                  <a:schemeClr val="tx1"/>
                </a:solidFill>
              </a:defRPr>
            </a:lvl1pPr>
          </a:lstStyle>
          <a:p>
            <a:r>
              <a:rPr lang="en-US" smtClean="0"/>
              <a:t>TUM School of Management | Webinar Course Planning and Scheduling</a:t>
            </a:r>
            <a:endParaRPr lang="en-US" dirty="0"/>
          </a:p>
        </p:txBody>
      </p:sp>
      <p:sp>
        <p:nvSpPr>
          <p:cNvPr id="8" name="Foliennummernplatzhalter 4"/>
          <p:cNvSpPr>
            <a:spLocks noGrp="1"/>
          </p:cNvSpPr>
          <p:nvPr>
            <p:ph type="sldNum" sz="quarter" idx="4"/>
          </p:nvPr>
        </p:nvSpPr>
        <p:spPr>
          <a:xfrm>
            <a:off x="8218800" y="4854985"/>
            <a:ext cx="60813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267448651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endParaRPr lang="en-US" dirty="0"/>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pic>
        <p:nvPicPr>
          <p:cNvPr id="2" name="Grafik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98626" y="372379"/>
            <a:ext cx="678844" cy="357769"/>
          </a:xfrm>
          <a:prstGeom prst="rect">
            <a:avLst/>
          </a:prstGeom>
        </p:spPr>
      </p:pic>
    </p:spTree>
    <p:extLst>
      <p:ext uri="{BB962C8B-B14F-4D97-AF65-F5344CB8AC3E}">
        <p14:creationId xmlns:p14="http://schemas.microsoft.com/office/powerpoint/2010/main" val="130160726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ft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mgt.tum.de/programs/master-in-management/munich/for-current-students" TargetMode="External"/><Relationship Id="rId2" Type="http://schemas.openxmlformats.org/officeDocument/2006/relationships/hyperlink" Target="https://www.mgt.tum.de/programs/master-in-management-technology/for-current-students" TargetMode="External"/><Relationship Id="rId1" Type="http://schemas.openxmlformats.org/officeDocument/2006/relationships/slideLayout" Target="../slideLayouts/slideLayout7.xml"/><Relationship Id="rId6" Type="http://schemas.openxmlformats.org/officeDocument/2006/relationships/hyperlink" Target="https://www.mgt.tum.de/download-center" TargetMode="External"/><Relationship Id="rId5" Type="http://schemas.openxmlformats.org/officeDocument/2006/relationships/hyperlink" Target="https://www.mgt.tum.de/programs/master-in-finance-information-management/for-current-students" TargetMode="External"/><Relationship Id="rId4" Type="http://schemas.openxmlformats.org/officeDocument/2006/relationships/hyperlink" Target="https://www.mgt.tum.de/programs/master-in-consumer-science/for-current-student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seminars@mgt.tum.de" TargetMode="External"/><Relationship Id="rId2" Type="http://schemas.openxmlformats.org/officeDocument/2006/relationships/hyperlink" Target="mailto:lv-management@mgt.tum.de" TargetMode="External"/><Relationship Id="rId1" Type="http://schemas.openxmlformats.org/officeDocument/2006/relationships/slideLayout" Target="../slideLayouts/slideLayout7.xml"/><Relationship Id="rId5" Type="http://schemas.openxmlformats.org/officeDocument/2006/relationships/hyperlink" Target="mailto:studentcounseling_master@mgt.tum.de" TargetMode="External"/><Relationship Id="rId4" Type="http://schemas.openxmlformats.org/officeDocument/2006/relationships/hyperlink" Target="mailto:examregistration@mgt.tum.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853807"/>
            <a:ext cx="8508999" cy="2947266"/>
          </a:xfrm>
        </p:spPr>
        <p:txBody>
          <a:bodyPr/>
          <a:lstStyle/>
          <a:p>
            <a:r>
              <a:rPr lang="en-US" sz="900" b="1" dirty="0"/>
              <a:t>We will start at </a:t>
            </a:r>
            <a:r>
              <a:rPr lang="en-US" sz="900" b="1" dirty="0" smtClean="0"/>
              <a:t>10 am</a:t>
            </a:r>
            <a:r>
              <a:rPr lang="en-US" sz="900" b="1" dirty="0"/>
              <a:t>.</a:t>
            </a:r>
          </a:p>
          <a:p>
            <a:r>
              <a:rPr lang="en-US" sz="900" dirty="0"/>
              <a:t>Before we start, we kindly ask you to read through the following information. </a:t>
            </a:r>
            <a:endParaRPr lang="en-US" sz="900" dirty="0" smtClean="0"/>
          </a:p>
          <a:p>
            <a:endParaRPr lang="en-US" sz="900" dirty="0"/>
          </a:p>
          <a:p>
            <a:endParaRPr lang="en-US" sz="400" dirty="0"/>
          </a:p>
          <a:p>
            <a:r>
              <a:rPr lang="en-US" sz="900" dirty="0"/>
              <a:t>Here is the </a:t>
            </a:r>
            <a:r>
              <a:rPr lang="en-US" sz="900" dirty="0" err="1"/>
              <a:t>chatiquette</a:t>
            </a:r>
            <a:r>
              <a:rPr lang="en-US" sz="900" dirty="0"/>
              <a:t> for the Q&amp;A session:</a:t>
            </a:r>
          </a:p>
          <a:p>
            <a:pPr marL="285750" indent="-285750">
              <a:buFont typeface="Arial" panose="020B0604020202020204" pitchFamily="34" charset="0"/>
              <a:buChar char="•"/>
            </a:pPr>
            <a:r>
              <a:rPr lang="en-US" sz="900" b="1" dirty="0"/>
              <a:t>Please only use the Q&amp;A Pod for asking questions. </a:t>
            </a:r>
            <a:r>
              <a:rPr lang="en-US" sz="900" dirty="0"/>
              <a:t>For the sake of clearness, questions will only be shown once they have been answered by us. Questions in the chat window will not be answered.</a:t>
            </a:r>
          </a:p>
          <a:p>
            <a:pPr marL="285750" indent="-285750">
              <a:buFont typeface="Arial" panose="020B0604020202020204" pitchFamily="34" charset="0"/>
              <a:buChar char="•"/>
            </a:pPr>
            <a:r>
              <a:rPr lang="en-US" sz="900" b="1" dirty="0"/>
              <a:t>Please indicate your study program (MMT/</a:t>
            </a:r>
            <a:r>
              <a:rPr lang="en-US" sz="900" b="1" dirty="0" err="1"/>
              <a:t>MiM</a:t>
            </a:r>
            <a:r>
              <a:rPr lang="en-US" sz="900" b="1" dirty="0"/>
              <a:t>/MCS/FIM) in every question you ask. </a:t>
            </a:r>
          </a:p>
          <a:p>
            <a:pPr marL="285750" indent="-285750">
              <a:buFont typeface="Arial" panose="020B0604020202020204" pitchFamily="34" charset="0"/>
              <a:buChar char="•"/>
            </a:pPr>
            <a:r>
              <a:rPr lang="en-US" sz="900" dirty="0"/>
              <a:t>Please give us enough time to reply to your questions. This means: 1) Please wait with your message if you see that other participants have already written several questions. 2) Please do not keep messaging and messaging.</a:t>
            </a:r>
          </a:p>
          <a:p>
            <a:pPr marL="285750" indent="-285750">
              <a:buFont typeface="Arial" panose="020B0604020202020204" pitchFamily="34" charset="0"/>
              <a:buChar char="•"/>
            </a:pPr>
            <a:r>
              <a:rPr lang="en-US" sz="900" b="1" dirty="0"/>
              <a:t>All messages in English, please!</a:t>
            </a:r>
          </a:p>
          <a:p>
            <a:pPr marL="285750" indent="-285750">
              <a:buFont typeface="Arial" panose="020B0604020202020204" pitchFamily="34" charset="0"/>
              <a:buChar char="•"/>
            </a:pPr>
            <a:r>
              <a:rPr lang="en-US" sz="900" dirty="0"/>
              <a:t>We intend to answer EVERY question. If you feel your questions got lost among the others, please feel free to post it again after some time.</a:t>
            </a:r>
          </a:p>
          <a:p>
            <a:pPr marL="285750" indent="-285750">
              <a:buFont typeface="Arial" panose="020B0604020202020204" pitchFamily="34" charset="0"/>
              <a:buChar char="•"/>
            </a:pPr>
            <a:r>
              <a:rPr lang="en-US" sz="900" dirty="0"/>
              <a:t>Give others the chance to ask something also.</a:t>
            </a:r>
          </a:p>
          <a:p>
            <a:pPr marL="285750" indent="-285750">
              <a:buFont typeface="Arial" panose="020B0604020202020204" pitchFamily="34" charset="0"/>
              <a:buChar char="•"/>
            </a:pPr>
            <a:r>
              <a:rPr lang="en-US" sz="900" dirty="0"/>
              <a:t>Don't worry about correcting typographical errors. We all know that they happen at random.</a:t>
            </a:r>
          </a:p>
          <a:p>
            <a:pPr marL="285750" indent="-285750">
              <a:buFont typeface="Arial" panose="020B0604020202020204" pitchFamily="34" charset="0"/>
              <a:buChar char="•"/>
            </a:pPr>
            <a:r>
              <a:rPr lang="en-US" sz="900" dirty="0"/>
              <a:t>Hopefully there will never be a reason to become angry in this chat. In any case, please stay calm and polite.</a:t>
            </a:r>
          </a:p>
          <a:p>
            <a:pPr marL="285750" indent="-285750">
              <a:buFont typeface="Arial" panose="020B0604020202020204" pitchFamily="34" charset="0"/>
              <a:buChar char="•"/>
            </a:pPr>
            <a:r>
              <a:rPr lang="en-US" sz="900" dirty="0"/>
              <a:t>With your participation you agree that we can share the protocol of the chat session with other prospective students interested in our programs. Please keep this in mind when making your postings.</a:t>
            </a:r>
          </a:p>
          <a:p>
            <a:endParaRPr lang="en-US" sz="900" dirty="0"/>
          </a:p>
          <a:p>
            <a:endParaRPr lang="en-US" sz="900" dirty="0"/>
          </a:p>
        </p:txBody>
      </p:sp>
      <p:sp>
        <p:nvSpPr>
          <p:cNvPr id="3" name="Titel 2"/>
          <p:cNvSpPr>
            <a:spLocks noGrp="1"/>
          </p:cNvSpPr>
          <p:nvPr>
            <p:ph type="title"/>
          </p:nvPr>
        </p:nvSpPr>
        <p:spPr>
          <a:xfrm>
            <a:off x="319090" y="972000"/>
            <a:ext cx="8508999" cy="615553"/>
          </a:xfrm>
        </p:spPr>
        <p:txBody>
          <a:bodyPr/>
          <a:lstStyle/>
          <a:p>
            <a:pPr>
              <a:lnSpc>
                <a:spcPct val="100000"/>
              </a:lnSpc>
            </a:pPr>
            <a:r>
              <a:rPr lang="en-US" sz="2000" dirty="0"/>
              <a:t>Welcome to the TUM School of Management </a:t>
            </a:r>
            <a:r>
              <a:rPr lang="en-US" sz="2000" dirty="0" smtClean="0"/>
              <a:t>Q&amp;A Session </a:t>
            </a:r>
            <a:r>
              <a:rPr lang="en-US" sz="2000" dirty="0" smtClean="0"/>
              <a:t>on Curriculum Planning and Seminar Placement for </a:t>
            </a:r>
            <a:r>
              <a:rPr lang="en-US" sz="2000" dirty="0"/>
              <a:t>Master students</a:t>
            </a:r>
            <a:endParaRPr lang="de-DE" sz="2000" dirty="0"/>
          </a:p>
        </p:txBody>
      </p:sp>
      <p:sp>
        <p:nvSpPr>
          <p:cNvPr id="4" name="Foliennummernplatzhalter 3"/>
          <p:cNvSpPr>
            <a:spLocks noGrp="1"/>
          </p:cNvSpPr>
          <p:nvPr>
            <p:ph type="sldNum" sz="quarter" idx="4"/>
          </p:nvPr>
        </p:nvSpPr>
        <p:spPr>
          <a:xfrm>
            <a:off x="6774934" y="4854985"/>
            <a:ext cx="2052074" cy="27384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58CB1E-F828-4F11-99E0-327109AF9DA4}" type="slidenum">
              <a:rPr kumimoji="0" lang="de-DE" sz="11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0</a:t>
            </a:fld>
            <a:endParaRPr kumimoji="0" lang="de-DE" sz="1100" b="0" i="0" u="none" strike="noStrike" kern="1200" cap="none" spc="0" normalizeH="0" baseline="0" noProof="0" dirty="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3102647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914850"/>
            <a:ext cx="8508999" cy="860610"/>
          </a:xfrm>
        </p:spPr>
        <p:txBody>
          <a:bodyPr/>
          <a:lstStyle/>
          <a:p>
            <a:pPr>
              <a:lnSpc>
                <a:spcPct val="100000"/>
              </a:lnSpc>
            </a:pPr>
            <a:r>
              <a:rPr lang="de-DE" sz="2000" dirty="0"/>
              <a:t>Q&amp;A Session </a:t>
            </a:r>
            <a:br>
              <a:rPr lang="de-DE" sz="2000" dirty="0"/>
            </a:br>
            <a:r>
              <a:rPr lang="de-DE" sz="2000" dirty="0"/>
              <a:t>Curriculum </a:t>
            </a:r>
            <a:r>
              <a:rPr lang="de-DE" sz="2000" dirty="0" err="1"/>
              <a:t>Planning</a:t>
            </a:r>
            <a:r>
              <a:rPr lang="de-DE" sz="2000" dirty="0"/>
              <a:t> &amp; Seminar Placement </a:t>
            </a:r>
            <a:r>
              <a:rPr lang="de-DE" sz="2000" dirty="0" err="1"/>
              <a:t>for</a:t>
            </a:r>
            <a:r>
              <a:rPr lang="de-DE" sz="2000" dirty="0"/>
              <a:t> </a:t>
            </a:r>
            <a:r>
              <a:rPr lang="de-DE" sz="2000" dirty="0" err="1"/>
              <a:t>Master´s</a:t>
            </a:r>
            <a:r>
              <a:rPr lang="de-DE" sz="2000" dirty="0"/>
              <a:t> </a:t>
            </a:r>
            <a:r>
              <a:rPr lang="de-DE" sz="2000" dirty="0" err="1"/>
              <a:t>students</a:t>
            </a:r>
            <a:r>
              <a:rPr lang="de-DE" sz="1400" dirty="0" smtClean="0">
                <a:latin typeface="+mn-lt"/>
              </a:rPr>
              <a:t/>
            </a:r>
            <a:br>
              <a:rPr lang="de-DE" sz="1400" dirty="0" smtClean="0">
                <a:latin typeface="+mn-lt"/>
              </a:rPr>
            </a:br>
            <a:endParaRPr lang="de-DE" sz="1400" dirty="0">
              <a:latin typeface="+mn-lt"/>
            </a:endParaRPr>
          </a:p>
        </p:txBody>
      </p:sp>
      <p:sp>
        <p:nvSpPr>
          <p:cNvPr id="5" name="Textplatzhalter 4"/>
          <p:cNvSpPr>
            <a:spLocks noGrp="1"/>
          </p:cNvSpPr>
          <p:nvPr>
            <p:ph type="body" sz="quarter" idx="14"/>
          </p:nvPr>
        </p:nvSpPr>
        <p:spPr>
          <a:xfrm>
            <a:off x="311161" y="1691014"/>
            <a:ext cx="8515338" cy="990600"/>
          </a:xfrm>
          <a:prstGeom prst="rect">
            <a:avLst/>
          </a:prstGeom>
        </p:spPr>
        <p:txBody>
          <a:bodyPr/>
          <a:lstStyle/>
          <a:p>
            <a:pPr>
              <a:lnSpc>
                <a:spcPct val="100000"/>
              </a:lnSpc>
            </a:pPr>
            <a:endParaRPr lang="de-DE" sz="1400" dirty="0">
              <a:latin typeface="+mn-lt"/>
            </a:endParaRPr>
          </a:p>
          <a:p>
            <a:pPr>
              <a:lnSpc>
                <a:spcPct val="100000"/>
              </a:lnSpc>
            </a:pPr>
            <a:endParaRPr lang="de-DE" dirty="0"/>
          </a:p>
          <a:p>
            <a:pPr>
              <a:lnSpc>
                <a:spcPct val="100000"/>
              </a:lnSpc>
            </a:pPr>
            <a:r>
              <a:rPr lang="de-DE" dirty="0"/>
              <a:t>Technical University </a:t>
            </a:r>
            <a:r>
              <a:rPr lang="de-DE" dirty="0" err="1"/>
              <a:t>of</a:t>
            </a:r>
            <a:r>
              <a:rPr lang="de-DE" dirty="0"/>
              <a:t> </a:t>
            </a:r>
            <a:r>
              <a:rPr lang="de-DE" dirty="0" err="1"/>
              <a:t>Munich</a:t>
            </a:r>
            <a:r>
              <a:rPr lang="de-DE" dirty="0"/>
              <a:t> </a:t>
            </a:r>
          </a:p>
          <a:p>
            <a:pPr>
              <a:lnSpc>
                <a:spcPct val="100000"/>
              </a:lnSpc>
            </a:pPr>
            <a:r>
              <a:rPr lang="de-DE" dirty="0"/>
              <a:t>TUM School </a:t>
            </a:r>
            <a:r>
              <a:rPr lang="de-DE" dirty="0" err="1"/>
              <a:t>of</a:t>
            </a:r>
            <a:r>
              <a:rPr lang="de-DE" dirty="0"/>
              <a:t> Management </a:t>
            </a:r>
          </a:p>
          <a:p>
            <a:pPr>
              <a:lnSpc>
                <a:spcPct val="100000"/>
              </a:lnSpc>
            </a:pPr>
            <a:r>
              <a:rPr lang="de-DE" dirty="0" smtClean="0"/>
              <a:t>Winter </a:t>
            </a:r>
            <a:r>
              <a:rPr lang="de-DE" dirty="0"/>
              <a:t>S</a:t>
            </a:r>
            <a:r>
              <a:rPr lang="de-DE" dirty="0" smtClean="0"/>
              <a:t>emester 2023/24</a:t>
            </a:r>
            <a:endParaRPr lang="de-DE" dirty="0"/>
          </a:p>
          <a:p>
            <a:pPr>
              <a:lnSpc>
                <a:spcPct val="100000"/>
              </a:lnSpc>
            </a:pPr>
            <a:endParaRPr lang="de-DE" sz="1400" dirty="0">
              <a:latin typeface="+mn-lt"/>
            </a:endParaRPr>
          </a:p>
          <a:p>
            <a:pPr>
              <a:lnSpc>
                <a:spcPct val="100000"/>
              </a:lnSpc>
            </a:pPr>
            <a:endParaRPr lang="de-DE" sz="1400" dirty="0">
              <a:latin typeface="+mn-lt"/>
            </a:endParaRPr>
          </a:p>
        </p:txBody>
      </p:sp>
      <p:sp>
        <p:nvSpPr>
          <p:cNvPr id="7" name="Textplatzhalter 6"/>
          <p:cNvSpPr>
            <a:spLocks noGrp="1"/>
          </p:cNvSpPr>
          <p:nvPr>
            <p:ph type="body" sz="quarter" idx="4294967295"/>
          </p:nvPr>
        </p:nvSpPr>
        <p:spPr>
          <a:xfrm>
            <a:off x="311160" y="4314191"/>
            <a:ext cx="2654289" cy="181610"/>
          </a:xfrm>
          <a:prstGeom prst="rect">
            <a:avLst/>
          </a:prstGeom>
        </p:spPr>
        <p:txBody>
          <a:bodyPr/>
          <a:lstStyle/>
          <a:p>
            <a:pPr>
              <a:lnSpc>
                <a:spcPct val="100000"/>
              </a:lnSpc>
            </a:pPr>
            <a:r>
              <a:rPr lang="de-DE" sz="1400" dirty="0">
                <a:solidFill>
                  <a:schemeClr val="bg1"/>
                </a:solidFill>
                <a:latin typeface="+mn-lt"/>
              </a:rPr>
              <a:t>Munich, </a:t>
            </a:r>
            <a:r>
              <a:rPr lang="de-DE" sz="1400" dirty="0" err="1" smtClean="0">
                <a:solidFill>
                  <a:schemeClr val="bg1"/>
                </a:solidFill>
              </a:rPr>
              <a:t>October</a:t>
            </a:r>
            <a:r>
              <a:rPr lang="de-DE" sz="1400" dirty="0" smtClean="0">
                <a:solidFill>
                  <a:schemeClr val="bg1"/>
                </a:solidFill>
              </a:rPr>
              <a:t> 6, 2023</a:t>
            </a:r>
            <a:endParaRPr lang="de-DE" sz="1400" dirty="0">
              <a:solidFill>
                <a:schemeClr val="bg1"/>
              </a:solidFill>
              <a:latin typeface="+mn-lt"/>
            </a:endParaRPr>
          </a:p>
        </p:txBody>
      </p:sp>
    </p:spTree>
    <p:extLst>
      <p:ext uri="{BB962C8B-B14F-4D97-AF65-F5344CB8AC3E}">
        <p14:creationId xmlns:p14="http://schemas.microsoft.com/office/powerpoint/2010/main" val="1827501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530369"/>
            <a:ext cx="3196467" cy="3093154"/>
          </a:xfrm>
        </p:spPr>
        <p:txBody>
          <a:bodyPr/>
          <a:lstStyle/>
          <a:p>
            <a:pPr>
              <a:lnSpc>
                <a:spcPct val="100000"/>
              </a:lnSpc>
            </a:pPr>
            <a:r>
              <a:rPr lang="de-DE" sz="1300" b="1" i="1" dirty="0">
                <a:solidFill>
                  <a:srgbClr val="0070C0"/>
                </a:solidFill>
              </a:rPr>
              <a:t>Special </a:t>
            </a:r>
            <a:r>
              <a:rPr lang="de-DE" sz="1300" b="1" i="1" dirty="0" err="1">
                <a:solidFill>
                  <a:srgbClr val="0070C0"/>
                </a:solidFill>
              </a:rPr>
              <a:t>guest</a:t>
            </a:r>
            <a:r>
              <a:rPr lang="de-DE" sz="1300" b="1" i="1" dirty="0" smtClean="0">
                <a:solidFill>
                  <a:srgbClr val="0070C0"/>
                </a:solidFill>
              </a:rPr>
              <a:t>:</a:t>
            </a:r>
            <a:br>
              <a:rPr lang="de-DE" sz="1300" b="1" i="1" dirty="0" smtClean="0">
                <a:solidFill>
                  <a:srgbClr val="0070C0"/>
                </a:solidFill>
              </a:rPr>
            </a:br>
            <a:endParaRPr lang="de-DE" sz="1300" b="1" i="1" dirty="0">
              <a:solidFill>
                <a:srgbClr val="0070C0"/>
              </a:solidFill>
            </a:endParaRPr>
          </a:p>
          <a:p>
            <a:pPr>
              <a:lnSpc>
                <a:spcPct val="100000"/>
              </a:lnSpc>
            </a:pPr>
            <a:r>
              <a:rPr lang="de-DE" sz="1300" b="1" dirty="0"/>
              <a:t>Edo Octavianus </a:t>
            </a:r>
          </a:p>
          <a:p>
            <a:pPr>
              <a:lnSpc>
                <a:spcPct val="100000"/>
              </a:lnSpc>
            </a:pPr>
            <a:r>
              <a:rPr lang="de-DE" sz="1300" dirty="0" err="1"/>
              <a:t>Specialist</a:t>
            </a:r>
            <a:r>
              <a:rPr lang="de-DE" sz="1300" dirty="0"/>
              <a:t> on Curriculum </a:t>
            </a:r>
            <a:r>
              <a:rPr lang="de-DE" sz="1300" dirty="0" err="1"/>
              <a:t>Planning</a:t>
            </a:r>
            <a:r>
              <a:rPr lang="de-DE" sz="1300" dirty="0"/>
              <a:t>/Course </a:t>
            </a:r>
            <a:r>
              <a:rPr lang="de-DE" sz="1300" dirty="0" err="1" smtClean="0"/>
              <a:t>Schedules</a:t>
            </a:r>
            <a:r>
              <a:rPr lang="de-DE" sz="1300" dirty="0" smtClean="0"/>
              <a:t>/Seminar Placement</a:t>
            </a:r>
            <a:endParaRPr lang="de-DE" sz="1300" b="1" dirty="0"/>
          </a:p>
          <a:p>
            <a:pPr>
              <a:lnSpc>
                <a:spcPct val="100000"/>
              </a:lnSpc>
            </a:pPr>
            <a:endParaRPr lang="de-DE" sz="1300" dirty="0"/>
          </a:p>
        </p:txBody>
      </p:sp>
      <p:sp>
        <p:nvSpPr>
          <p:cNvPr id="3" name="Titel 2"/>
          <p:cNvSpPr>
            <a:spLocks noGrp="1"/>
          </p:cNvSpPr>
          <p:nvPr>
            <p:ph type="title"/>
          </p:nvPr>
        </p:nvSpPr>
        <p:spPr>
          <a:xfrm>
            <a:off x="319090" y="972000"/>
            <a:ext cx="8508999" cy="380810"/>
          </a:xfrm>
        </p:spPr>
        <p:txBody>
          <a:bodyPr/>
          <a:lstStyle/>
          <a:p>
            <a:r>
              <a:rPr lang="de-DE" dirty="0" err="1"/>
              <a:t>Your</a:t>
            </a:r>
            <a:r>
              <a:rPr lang="de-DE" dirty="0"/>
              <a:t> </a:t>
            </a:r>
            <a:r>
              <a:rPr lang="de-DE" dirty="0" err="1"/>
              <a:t>hosts</a:t>
            </a:r>
            <a:r>
              <a:rPr lang="de-DE" dirty="0"/>
              <a:t> </a:t>
            </a:r>
            <a:r>
              <a:rPr lang="de-DE" dirty="0" err="1"/>
              <a:t>and</a:t>
            </a:r>
            <a:r>
              <a:rPr lang="de-DE" dirty="0"/>
              <a:t> </a:t>
            </a:r>
            <a:r>
              <a:rPr lang="de-DE" dirty="0" err="1"/>
              <a:t>speakers</a:t>
            </a:r>
            <a:endParaRPr lang="de-DE" dirty="0"/>
          </a:p>
        </p:txBody>
      </p:sp>
      <p:sp>
        <p:nvSpPr>
          <p:cNvPr id="4" name="Foliennummernplatzhalter 3"/>
          <p:cNvSpPr>
            <a:spLocks noGrp="1"/>
          </p:cNvSpPr>
          <p:nvPr>
            <p:ph type="sldNum" sz="quarter" idx="4"/>
          </p:nvPr>
        </p:nvSpPr>
        <p:spPr>
          <a:xfrm>
            <a:off x="6774934" y="4854985"/>
            <a:ext cx="2052074" cy="273844"/>
          </a:xfrm>
        </p:spPr>
        <p:txBody>
          <a:bodyPr/>
          <a:lstStyle/>
          <a:p>
            <a:fld id="{CE58CB1E-F828-4F11-99E0-327109AF9DA4}" type="slidenum">
              <a:rPr lang="de-DE" smtClean="0"/>
              <a:pPr/>
              <a:t>2</a:t>
            </a:fld>
            <a:endParaRPr lang="de-DE" dirty="0"/>
          </a:p>
        </p:txBody>
      </p:sp>
      <p:sp>
        <p:nvSpPr>
          <p:cNvPr id="7" name="Fußzeilenplatzhalter 4"/>
          <p:cNvSpPr>
            <a:spLocks noGrp="1"/>
          </p:cNvSpPr>
          <p:nvPr>
            <p:ph type="ftr" sz="quarter" idx="3"/>
          </p:nvPr>
        </p:nvSpPr>
        <p:spPr>
          <a:xfrm>
            <a:off x="311162" y="4854985"/>
            <a:ext cx="6464280" cy="273844"/>
          </a:xfrm>
        </p:spPr>
        <p:txBody>
          <a:bodyPr/>
          <a:lstStyle/>
          <a:p>
            <a:r>
              <a:rPr lang="en-US" dirty="0" smtClean="0"/>
              <a:t>TUM School of Management | Webinar Curriculum Planning &amp; Seminar Placement</a:t>
            </a:r>
            <a:endParaRPr lang="en-US" dirty="0"/>
          </a:p>
        </p:txBody>
      </p:sp>
      <p:sp>
        <p:nvSpPr>
          <p:cNvPr id="5" name="Rechteck 4"/>
          <p:cNvSpPr/>
          <p:nvPr/>
        </p:nvSpPr>
        <p:spPr>
          <a:xfrm>
            <a:off x="3639844" y="1530368"/>
            <a:ext cx="5187164" cy="2523768"/>
          </a:xfrm>
          <a:prstGeom prst="rect">
            <a:avLst/>
          </a:prstGeom>
        </p:spPr>
        <p:txBody>
          <a:bodyPr wrap="square">
            <a:spAutoFit/>
          </a:bodyPr>
          <a:lstStyle/>
          <a:p>
            <a:r>
              <a:rPr lang="de-DE" sz="1300" b="1" i="1" dirty="0">
                <a:solidFill>
                  <a:srgbClr val="0070C0"/>
                </a:solidFill>
              </a:rPr>
              <a:t>Student Counseling Team</a:t>
            </a:r>
            <a:r>
              <a:rPr lang="de-DE" sz="1300" b="1" i="1" dirty="0" smtClean="0">
                <a:solidFill>
                  <a:srgbClr val="0070C0"/>
                </a:solidFill>
              </a:rPr>
              <a:t>:</a:t>
            </a:r>
            <a:br>
              <a:rPr lang="de-DE" sz="1300" b="1" i="1" dirty="0" smtClean="0">
                <a:solidFill>
                  <a:srgbClr val="0070C0"/>
                </a:solidFill>
              </a:rPr>
            </a:br>
            <a:endParaRPr lang="de-DE" sz="1300" b="1" i="1" dirty="0" smtClean="0">
              <a:solidFill>
                <a:srgbClr val="0070C0"/>
              </a:solidFill>
            </a:endParaRPr>
          </a:p>
          <a:p>
            <a:r>
              <a:rPr lang="de-DE" sz="1100" b="1" dirty="0"/>
              <a:t>Andreas Bauerfeld (</a:t>
            </a:r>
            <a:r>
              <a:rPr lang="de-DE" sz="1100" b="1" dirty="0" err="1"/>
              <a:t>Introduction</a:t>
            </a:r>
            <a:r>
              <a:rPr lang="de-DE" sz="1100" b="1" dirty="0"/>
              <a:t> &amp; Q&amp;A)</a:t>
            </a:r>
          </a:p>
          <a:p>
            <a:r>
              <a:rPr lang="de-DE" sz="1100" dirty="0" err="1"/>
              <a:t>Program</a:t>
            </a:r>
            <a:r>
              <a:rPr lang="de-DE" sz="1100" dirty="0"/>
              <a:t> Manager – Master in Management &amp; Technology</a:t>
            </a:r>
          </a:p>
          <a:p>
            <a:endParaRPr lang="de-DE" sz="1100" b="1" dirty="0"/>
          </a:p>
          <a:p>
            <a:r>
              <a:rPr lang="de-DE" sz="1100" b="1" dirty="0"/>
              <a:t>Alina Paulig (Q&amp;A)</a:t>
            </a:r>
            <a:endParaRPr lang="de-DE" sz="1100" dirty="0"/>
          </a:p>
          <a:p>
            <a:r>
              <a:rPr lang="de-DE" sz="1100" dirty="0" err="1"/>
              <a:t>Program</a:t>
            </a:r>
            <a:r>
              <a:rPr lang="de-DE" sz="1100" dirty="0"/>
              <a:t> Manager – Master in Consumer Science</a:t>
            </a:r>
          </a:p>
          <a:p>
            <a:endParaRPr lang="de-DE" sz="1100" dirty="0"/>
          </a:p>
          <a:p>
            <a:r>
              <a:rPr lang="de-DE" sz="1100" b="1" dirty="0"/>
              <a:t>Dr. Amélie Haag (Q&amp;A)</a:t>
            </a:r>
            <a:endParaRPr lang="de-DE" sz="1100" dirty="0"/>
          </a:p>
          <a:p>
            <a:r>
              <a:rPr lang="de-DE" sz="1100" dirty="0" err="1"/>
              <a:t>Program</a:t>
            </a:r>
            <a:r>
              <a:rPr lang="de-DE" sz="1100" dirty="0"/>
              <a:t> Manager – Master in Management</a:t>
            </a:r>
          </a:p>
          <a:p>
            <a:endParaRPr lang="de-DE" sz="1100" dirty="0"/>
          </a:p>
          <a:p>
            <a:r>
              <a:rPr lang="de-DE" sz="1100" b="1" dirty="0"/>
              <a:t>Charlotte Bayer (Q&amp;A)</a:t>
            </a:r>
          </a:p>
          <a:p>
            <a:r>
              <a:rPr lang="de-DE" sz="1100" dirty="0" err="1"/>
              <a:t>Program</a:t>
            </a:r>
            <a:r>
              <a:rPr lang="de-DE" sz="1100" dirty="0"/>
              <a:t> Manager – Master in </a:t>
            </a:r>
            <a:r>
              <a:rPr lang="de-DE" sz="1100" dirty="0" err="1"/>
              <a:t>Finance</a:t>
            </a:r>
            <a:r>
              <a:rPr lang="de-DE" sz="1100" dirty="0"/>
              <a:t> </a:t>
            </a:r>
            <a:r>
              <a:rPr lang="de-DE" sz="1100" dirty="0" err="1"/>
              <a:t>and</a:t>
            </a:r>
            <a:r>
              <a:rPr lang="de-DE" sz="1100" dirty="0"/>
              <a:t> Information Management</a:t>
            </a:r>
          </a:p>
          <a:p>
            <a:endParaRPr lang="de-DE" sz="1100" b="1" dirty="0"/>
          </a:p>
        </p:txBody>
      </p:sp>
    </p:spTree>
    <p:extLst>
      <p:ext uri="{BB962C8B-B14F-4D97-AF65-F5344CB8AC3E}">
        <p14:creationId xmlns:p14="http://schemas.microsoft.com/office/powerpoint/2010/main" val="1641500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ct val="100000"/>
              </a:lnSpc>
            </a:pPr>
            <a:r>
              <a:rPr lang="en-US" sz="1300" b="1" dirty="0">
                <a:solidFill>
                  <a:srgbClr val="0070C0"/>
                </a:solidFill>
              </a:rPr>
              <a:t>Agenda</a:t>
            </a:r>
            <a:r>
              <a:rPr lang="en-US" sz="1300" b="1" dirty="0" smtClean="0">
                <a:solidFill>
                  <a:srgbClr val="0070C0"/>
                </a:solidFill>
              </a:rPr>
              <a:t>:</a:t>
            </a:r>
          </a:p>
          <a:p>
            <a:pPr>
              <a:lnSpc>
                <a:spcPct val="100000"/>
              </a:lnSpc>
            </a:pPr>
            <a:endParaRPr lang="en-US" sz="1300" b="1" dirty="0">
              <a:solidFill>
                <a:srgbClr val="0070C0"/>
              </a:solidFill>
            </a:endParaRPr>
          </a:p>
          <a:p>
            <a:pPr marL="342900" indent="-342900">
              <a:lnSpc>
                <a:spcPct val="100000"/>
              </a:lnSpc>
              <a:buFont typeface="+mj-lt"/>
              <a:buAutoNum type="arabicPeriod"/>
            </a:pPr>
            <a:r>
              <a:rPr lang="de-DE" sz="1300" dirty="0"/>
              <a:t>Welcome </a:t>
            </a:r>
            <a:r>
              <a:rPr lang="de-DE" sz="1300" dirty="0" err="1"/>
              <a:t>and</a:t>
            </a:r>
            <a:r>
              <a:rPr lang="de-DE" sz="1300" dirty="0"/>
              <a:t> </a:t>
            </a:r>
            <a:r>
              <a:rPr lang="de-DE" sz="1300" dirty="0" err="1"/>
              <a:t>introduction</a:t>
            </a:r>
            <a:endParaRPr lang="de-DE" sz="1300" dirty="0"/>
          </a:p>
          <a:p>
            <a:pPr marL="342900" indent="-342900">
              <a:lnSpc>
                <a:spcPct val="100000"/>
              </a:lnSpc>
              <a:buFont typeface="+mj-lt"/>
              <a:buAutoNum type="arabicPeriod"/>
            </a:pPr>
            <a:r>
              <a:rPr lang="de-DE" sz="1300" dirty="0"/>
              <a:t>Q&amp;A </a:t>
            </a:r>
            <a:r>
              <a:rPr lang="de-DE" sz="1300" dirty="0" err="1"/>
              <a:t>session</a:t>
            </a:r>
            <a:r>
              <a:rPr lang="de-DE" sz="1300" dirty="0"/>
              <a:t> (</a:t>
            </a:r>
            <a:r>
              <a:rPr lang="de-DE" sz="1300" dirty="0" err="1"/>
              <a:t>chat</a:t>
            </a:r>
            <a:r>
              <a:rPr lang="de-DE" sz="1300" dirty="0"/>
              <a:t> via Q&amp;A </a:t>
            </a:r>
            <a:r>
              <a:rPr lang="de-DE" sz="1300" dirty="0" err="1"/>
              <a:t>pod</a:t>
            </a:r>
            <a:r>
              <a:rPr lang="de-DE" sz="1300" dirty="0"/>
              <a:t>)</a:t>
            </a:r>
          </a:p>
          <a:p>
            <a:pPr>
              <a:lnSpc>
                <a:spcPct val="100000"/>
              </a:lnSpc>
            </a:pPr>
            <a:endParaRPr lang="de-DE" sz="1300" dirty="0" smtClean="0"/>
          </a:p>
          <a:p>
            <a:pPr>
              <a:lnSpc>
                <a:spcPct val="100000"/>
              </a:lnSpc>
            </a:pPr>
            <a:endParaRPr lang="de-DE" sz="1300" dirty="0"/>
          </a:p>
          <a:p>
            <a:pPr>
              <a:lnSpc>
                <a:spcPct val="100000"/>
              </a:lnSpc>
            </a:pPr>
            <a:r>
              <a:rPr lang="en-US" sz="1300" b="1" dirty="0">
                <a:solidFill>
                  <a:srgbClr val="0070C0"/>
                </a:solidFill>
              </a:rPr>
              <a:t>Objective</a:t>
            </a:r>
            <a:r>
              <a:rPr lang="en-US" sz="1300" b="1" dirty="0" smtClean="0">
                <a:solidFill>
                  <a:srgbClr val="0070C0"/>
                </a:solidFill>
              </a:rPr>
              <a:t>:</a:t>
            </a:r>
          </a:p>
          <a:p>
            <a:pPr>
              <a:lnSpc>
                <a:spcPct val="100000"/>
              </a:lnSpc>
            </a:pPr>
            <a:endParaRPr lang="en-US" sz="1300" b="1" dirty="0">
              <a:solidFill>
                <a:srgbClr val="0070C0"/>
              </a:solidFill>
            </a:endParaRPr>
          </a:p>
          <a:p>
            <a:pPr>
              <a:lnSpc>
                <a:spcPct val="100000"/>
              </a:lnSpc>
            </a:pPr>
            <a:r>
              <a:rPr lang="en-US" sz="1300" dirty="0"/>
              <a:t>Enable you to </a:t>
            </a:r>
            <a:r>
              <a:rPr lang="de-DE" sz="1300" dirty="0" err="1"/>
              <a:t>get</a:t>
            </a:r>
            <a:r>
              <a:rPr lang="de-DE" sz="1300" dirty="0"/>
              <a:t> </a:t>
            </a:r>
            <a:r>
              <a:rPr lang="de-DE" sz="1300" dirty="0" err="1"/>
              <a:t>the</a:t>
            </a:r>
            <a:r>
              <a:rPr lang="de-DE" sz="1300" dirty="0"/>
              <a:t> </a:t>
            </a:r>
            <a:r>
              <a:rPr lang="de-DE" sz="1300" dirty="0" err="1"/>
              <a:t>most</a:t>
            </a:r>
            <a:r>
              <a:rPr lang="de-DE" sz="1300" dirty="0"/>
              <a:t> out </a:t>
            </a:r>
            <a:r>
              <a:rPr lang="de-DE" sz="1300" dirty="0" err="1"/>
              <a:t>of</a:t>
            </a:r>
            <a:r>
              <a:rPr lang="de-DE" sz="1300" dirty="0"/>
              <a:t> </a:t>
            </a:r>
            <a:r>
              <a:rPr lang="de-DE" sz="1300" dirty="0" err="1"/>
              <a:t>TUMonline</a:t>
            </a:r>
            <a:r>
              <a:rPr lang="de-DE" sz="1300" dirty="0"/>
              <a:t> </a:t>
            </a:r>
            <a:r>
              <a:rPr lang="de-DE" sz="1300" dirty="0" err="1"/>
              <a:t>to</a:t>
            </a:r>
            <a:r>
              <a:rPr lang="de-DE" sz="1300" dirty="0"/>
              <a:t> </a:t>
            </a:r>
            <a:r>
              <a:rPr lang="de-DE" sz="1300" dirty="0" err="1"/>
              <a:t>create</a:t>
            </a:r>
            <a:r>
              <a:rPr lang="de-DE" sz="1300" dirty="0"/>
              <a:t> </a:t>
            </a:r>
            <a:r>
              <a:rPr lang="de-DE" sz="1300" dirty="0" err="1"/>
              <a:t>your</a:t>
            </a:r>
            <a:r>
              <a:rPr lang="de-DE" sz="1300" dirty="0"/>
              <a:t> personal </a:t>
            </a:r>
            <a:r>
              <a:rPr lang="de-DE" sz="1300" dirty="0" err="1"/>
              <a:t>semester</a:t>
            </a:r>
            <a:r>
              <a:rPr lang="de-DE" sz="1300" dirty="0"/>
              <a:t> </a:t>
            </a:r>
            <a:r>
              <a:rPr lang="de-DE" sz="1300" dirty="0" err="1"/>
              <a:t>schedule</a:t>
            </a:r>
            <a:endParaRPr lang="de-DE" sz="1300" dirty="0"/>
          </a:p>
          <a:p>
            <a:pPr>
              <a:lnSpc>
                <a:spcPct val="100000"/>
              </a:lnSpc>
            </a:pPr>
            <a:endParaRPr lang="de-DE" sz="1300" dirty="0"/>
          </a:p>
        </p:txBody>
      </p:sp>
      <p:sp>
        <p:nvSpPr>
          <p:cNvPr id="3" name="Titel 2"/>
          <p:cNvSpPr>
            <a:spLocks noGrp="1"/>
          </p:cNvSpPr>
          <p:nvPr>
            <p:ph type="title"/>
          </p:nvPr>
        </p:nvSpPr>
        <p:spPr>
          <a:xfrm>
            <a:off x="319090" y="972000"/>
            <a:ext cx="8508999" cy="380810"/>
          </a:xfrm>
        </p:spPr>
        <p:txBody>
          <a:bodyPr/>
          <a:lstStyle/>
          <a:p>
            <a:r>
              <a:rPr lang="de-DE" dirty="0"/>
              <a:t>Agenda </a:t>
            </a:r>
            <a:r>
              <a:rPr lang="de-DE" dirty="0" err="1"/>
              <a:t>and</a:t>
            </a:r>
            <a:r>
              <a:rPr lang="de-DE" dirty="0"/>
              <a:t> </a:t>
            </a:r>
            <a:r>
              <a:rPr lang="de-DE" dirty="0" err="1"/>
              <a:t>objective</a:t>
            </a:r>
            <a:r>
              <a:rPr lang="de-DE" dirty="0"/>
              <a:t> </a:t>
            </a:r>
            <a:r>
              <a:rPr lang="de-DE" dirty="0" err="1"/>
              <a:t>of</a:t>
            </a:r>
            <a:r>
              <a:rPr lang="de-DE" dirty="0"/>
              <a:t> </a:t>
            </a:r>
            <a:r>
              <a:rPr lang="de-DE" dirty="0" err="1"/>
              <a:t>this</a:t>
            </a:r>
            <a:r>
              <a:rPr lang="de-DE" dirty="0"/>
              <a:t> </a:t>
            </a:r>
            <a:r>
              <a:rPr lang="de-DE" dirty="0" err="1"/>
              <a:t>webinar</a:t>
            </a:r>
            <a:endParaRPr lang="de-DE" dirty="0"/>
          </a:p>
        </p:txBody>
      </p:sp>
      <p:sp>
        <p:nvSpPr>
          <p:cNvPr id="4" name="Foliennummernplatzhalter 3"/>
          <p:cNvSpPr>
            <a:spLocks noGrp="1"/>
          </p:cNvSpPr>
          <p:nvPr>
            <p:ph type="sldNum" sz="quarter" idx="4"/>
          </p:nvPr>
        </p:nvSpPr>
        <p:spPr>
          <a:xfrm>
            <a:off x="6774934" y="4854985"/>
            <a:ext cx="2052074" cy="273844"/>
          </a:xfrm>
        </p:spPr>
        <p:txBody>
          <a:bodyPr/>
          <a:lstStyle/>
          <a:p>
            <a:fld id="{CE58CB1E-F828-4F11-99E0-327109AF9DA4}" type="slidenum">
              <a:rPr lang="de-DE" smtClean="0"/>
              <a:pPr/>
              <a:t>3</a:t>
            </a:fld>
            <a:endParaRPr lang="de-DE" dirty="0"/>
          </a:p>
        </p:txBody>
      </p:sp>
      <p:sp>
        <p:nvSpPr>
          <p:cNvPr id="7" name="Fußzeilenplatzhalter 4"/>
          <p:cNvSpPr>
            <a:spLocks noGrp="1"/>
          </p:cNvSpPr>
          <p:nvPr>
            <p:ph type="ftr" sz="quarter" idx="3"/>
          </p:nvPr>
        </p:nvSpPr>
        <p:spPr>
          <a:xfrm>
            <a:off x="311162" y="4854985"/>
            <a:ext cx="6464280" cy="273844"/>
          </a:xfrm>
        </p:spPr>
        <p:txBody>
          <a:bodyPr/>
          <a:lstStyle/>
          <a:p>
            <a:r>
              <a:rPr lang="en-US" smtClean="0"/>
              <a:t>TUM School of Management | Webinar Curriculum Planning &amp; Seminar Placement</a:t>
            </a:r>
            <a:endParaRPr lang="en-US" dirty="0"/>
          </a:p>
        </p:txBody>
      </p:sp>
    </p:spTree>
    <p:extLst>
      <p:ext uri="{BB962C8B-B14F-4D97-AF65-F5344CB8AC3E}">
        <p14:creationId xmlns:p14="http://schemas.microsoft.com/office/powerpoint/2010/main" val="2410267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lnSpc>
                <a:spcPct val="100000"/>
              </a:lnSpc>
              <a:buFont typeface="Arial" panose="020B0604020202020204" pitchFamily="34" charset="0"/>
              <a:buChar char="•"/>
            </a:pPr>
            <a:r>
              <a:rPr lang="en-US" sz="1300" b="1" dirty="0"/>
              <a:t>Check the content we provide for your program on our website (e.g. program structure</a:t>
            </a:r>
            <a:r>
              <a:rPr lang="en-US" sz="1300" b="1" dirty="0" smtClean="0"/>
              <a:t>):</a:t>
            </a:r>
          </a:p>
          <a:p>
            <a:pPr marL="285750" indent="-285750">
              <a:lnSpc>
                <a:spcPct val="100000"/>
              </a:lnSpc>
              <a:buFont typeface="Arial" panose="020B0604020202020204" pitchFamily="34" charset="0"/>
              <a:buChar char="•"/>
            </a:pPr>
            <a:endParaRPr lang="en-US" sz="1300" b="1" dirty="0"/>
          </a:p>
          <a:p>
            <a:pPr lvl="3">
              <a:lnSpc>
                <a:spcPct val="100000"/>
              </a:lnSpc>
            </a:pPr>
            <a:r>
              <a:rPr lang="en-US" sz="1300" dirty="0" smtClean="0">
                <a:hlinkClick r:id="rId2"/>
              </a:rPr>
              <a:t>Master in Management &amp; Technology</a:t>
            </a:r>
            <a:endParaRPr lang="en-US" sz="1300" dirty="0" smtClean="0"/>
          </a:p>
          <a:p>
            <a:pPr lvl="3">
              <a:lnSpc>
                <a:spcPct val="100000"/>
              </a:lnSpc>
            </a:pPr>
            <a:r>
              <a:rPr lang="en-US" sz="1300" dirty="0" smtClean="0">
                <a:hlinkClick r:id="rId3"/>
              </a:rPr>
              <a:t>Master in Management</a:t>
            </a:r>
            <a:endParaRPr lang="en-US" sz="1300" dirty="0" smtClean="0"/>
          </a:p>
          <a:p>
            <a:pPr lvl="3">
              <a:lnSpc>
                <a:spcPct val="100000"/>
              </a:lnSpc>
            </a:pPr>
            <a:r>
              <a:rPr lang="en-US" sz="1300" dirty="0" smtClean="0">
                <a:hlinkClick r:id="rId4"/>
              </a:rPr>
              <a:t>Master in Consumer Science</a:t>
            </a:r>
            <a:endParaRPr lang="en-US" sz="1300" dirty="0" smtClean="0"/>
          </a:p>
          <a:p>
            <a:pPr lvl="3">
              <a:lnSpc>
                <a:spcPct val="100000"/>
              </a:lnSpc>
            </a:pPr>
            <a:r>
              <a:rPr lang="en-US" sz="1300" dirty="0" smtClean="0">
                <a:hlinkClick r:id="rId5"/>
              </a:rPr>
              <a:t>Master in Finance &amp; Information Management</a:t>
            </a:r>
            <a:endParaRPr lang="en-US" sz="1300" dirty="0"/>
          </a:p>
          <a:p>
            <a:pPr marL="360363" lvl="3" indent="0">
              <a:lnSpc>
                <a:spcPct val="100000"/>
              </a:lnSpc>
              <a:buNone/>
            </a:pPr>
            <a:endParaRPr lang="en-US" sz="1300" dirty="0"/>
          </a:p>
          <a:p>
            <a:pPr marL="285750" indent="-285750">
              <a:lnSpc>
                <a:spcPct val="100000"/>
              </a:lnSpc>
              <a:buFont typeface="Arial" panose="020B0604020202020204" pitchFamily="34" charset="0"/>
              <a:buChar char="•"/>
            </a:pPr>
            <a:r>
              <a:rPr lang="en-US" sz="1300" b="1" dirty="0"/>
              <a:t>Check the program-specific academic and examination regulations (FPSO), available in the </a:t>
            </a:r>
            <a:r>
              <a:rPr lang="en-US" sz="1300" b="1" dirty="0">
                <a:hlinkClick r:id="rId6"/>
              </a:rPr>
              <a:t>download </a:t>
            </a:r>
            <a:r>
              <a:rPr lang="en-US" sz="1300" b="1" dirty="0" smtClean="0">
                <a:hlinkClick r:id="rId6"/>
              </a:rPr>
              <a:t>center</a:t>
            </a:r>
            <a:endParaRPr lang="en-US" sz="1300" dirty="0"/>
          </a:p>
        </p:txBody>
      </p:sp>
      <p:sp>
        <p:nvSpPr>
          <p:cNvPr id="3" name="Titel 2"/>
          <p:cNvSpPr>
            <a:spLocks noGrp="1"/>
          </p:cNvSpPr>
          <p:nvPr>
            <p:ph type="title"/>
          </p:nvPr>
        </p:nvSpPr>
        <p:spPr>
          <a:xfrm>
            <a:off x="319090" y="972000"/>
            <a:ext cx="8508999" cy="380810"/>
          </a:xfrm>
        </p:spPr>
        <p:txBody>
          <a:bodyPr/>
          <a:lstStyle/>
          <a:p>
            <a:r>
              <a:rPr lang="de-DE" dirty="0"/>
              <a:t>Program-</a:t>
            </a:r>
            <a:r>
              <a:rPr lang="de-DE" dirty="0" err="1"/>
              <a:t>specific</a:t>
            </a:r>
            <a:r>
              <a:rPr lang="de-DE" dirty="0"/>
              <a:t> </a:t>
            </a:r>
            <a:r>
              <a:rPr lang="de-DE" dirty="0" err="1"/>
              <a:t>or</a:t>
            </a:r>
            <a:r>
              <a:rPr lang="de-DE" dirty="0"/>
              <a:t> individual </a:t>
            </a:r>
            <a:r>
              <a:rPr lang="de-DE" dirty="0" err="1"/>
              <a:t>questions</a:t>
            </a:r>
            <a:r>
              <a:rPr lang="de-DE" dirty="0"/>
              <a:t>?</a:t>
            </a:r>
          </a:p>
        </p:txBody>
      </p:sp>
      <p:sp>
        <p:nvSpPr>
          <p:cNvPr id="4" name="Foliennummernplatzhalter 3"/>
          <p:cNvSpPr>
            <a:spLocks noGrp="1"/>
          </p:cNvSpPr>
          <p:nvPr>
            <p:ph type="sldNum" sz="quarter" idx="4"/>
          </p:nvPr>
        </p:nvSpPr>
        <p:spPr>
          <a:xfrm>
            <a:off x="6774934" y="4854985"/>
            <a:ext cx="2052074" cy="273844"/>
          </a:xfrm>
        </p:spPr>
        <p:txBody>
          <a:bodyPr/>
          <a:lstStyle/>
          <a:p>
            <a:fld id="{CE58CB1E-F828-4F11-99E0-327109AF9DA4}" type="slidenum">
              <a:rPr lang="de-DE" smtClean="0"/>
              <a:pPr/>
              <a:t>4</a:t>
            </a:fld>
            <a:endParaRPr lang="de-DE" dirty="0"/>
          </a:p>
        </p:txBody>
      </p:sp>
      <p:sp>
        <p:nvSpPr>
          <p:cNvPr id="7" name="Fußzeilenplatzhalter 4"/>
          <p:cNvSpPr>
            <a:spLocks noGrp="1"/>
          </p:cNvSpPr>
          <p:nvPr>
            <p:ph type="ftr" sz="quarter" idx="3"/>
          </p:nvPr>
        </p:nvSpPr>
        <p:spPr>
          <a:xfrm>
            <a:off x="311162" y="4854985"/>
            <a:ext cx="6464280" cy="273844"/>
          </a:xfrm>
        </p:spPr>
        <p:txBody>
          <a:bodyPr/>
          <a:lstStyle/>
          <a:p>
            <a:r>
              <a:rPr lang="en-US" smtClean="0"/>
              <a:t>TUM School of Management | Webinar Curriculum Planning &amp; Seminar Placement</a:t>
            </a:r>
            <a:endParaRPr lang="en-US" dirty="0"/>
          </a:p>
        </p:txBody>
      </p:sp>
    </p:spTree>
    <p:extLst>
      <p:ext uri="{BB962C8B-B14F-4D97-AF65-F5344CB8AC3E}">
        <p14:creationId xmlns:p14="http://schemas.microsoft.com/office/powerpoint/2010/main" val="3857131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lnSpc>
                <a:spcPct val="100000"/>
              </a:lnSpc>
              <a:buFont typeface="Arial" panose="020B0604020202020204" pitchFamily="34" charset="0"/>
              <a:buChar char="•"/>
            </a:pPr>
            <a:endParaRPr lang="en-US" sz="1300" dirty="0"/>
          </a:p>
          <a:p>
            <a:pPr marL="285750" indent="-285750">
              <a:lnSpc>
                <a:spcPct val="100000"/>
              </a:lnSpc>
              <a:buFont typeface="Arial" panose="020B0604020202020204" pitchFamily="34" charset="0"/>
              <a:buChar char="•"/>
            </a:pPr>
            <a:r>
              <a:rPr lang="en-US" sz="1300" b="1" dirty="0"/>
              <a:t>Check your curricular support in your </a:t>
            </a:r>
            <a:r>
              <a:rPr lang="en-US" sz="1300" b="1" dirty="0" err="1"/>
              <a:t>TUMonline</a:t>
            </a:r>
            <a:r>
              <a:rPr lang="en-US" sz="1300" b="1" dirty="0"/>
              <a:t> </a:t>
            </a:r>
            <a:r>
              <a:rPr lang="en-US" sz="1300" b="1" dirty="0" smtClean="0"/>
              <a:t>account</a:t>
            </a:r>
            <a:endParaRPr lang="en-US" sz="1300" b="1" dirty="0"/>
          </a:p>
          <a:p>
            <a:pPr marL="285750" indent="-285750">
              <a:lnSpc>
                <a:spcPct val="100000"/>
              </a:lnSpc>
              <a:buFont typeface="Arial" panose="020B0604020202020204" pitchFamily="34" charset="0"/>
              <a:buChar char="•"/>
            </a:pPr>
            <a:endParaRPr lang="en-US" sz="1300" dirty="0"/>
          </a:p>
          <a:p>
            <a:pPr marL="285750" indent="-285750">
              <a:lnSpc>
                <a:spcPct val="100000"/>
              </a:lnSpc>
              <a:buFont typeface="Arial" panose="020B0604020202020204" pitchFamily="34" charset="0"/>
              <a:buChar char="•"/>
            </a:pPr>
            <a:r>
              <a:rPr lang="en-US" sz="1300" b="1" dirty="0"/>
              <a:t>Still individual </a:t>
            </a:r>
            <a:r>
              <a:rPr lang="en-US" sz="1300" b="1" dirty="0" smtClean="0"/>
              <a:t>questions? </a:t>
            </a:r>
            <a:endParaRPr lang="en-US" sz="1300" b="1" dirty="0"/>
          </a:p>
          <a:p>
            <a:pPr marL="461963" lvl="1" indent="-285750">
              <a:lnSpc>
                <a:spcPct val="100000"/>
              </a:lnSpc>
              <a:buFont typeface="Arial" panose="020B0604020202020204" pitchFamily="34" charset="0"/>
              <a:buChar char="•"/>
            </a:pPr>
            <a:r>
              <a:rPr lang="en-US" sz="1300" dirty="0" smtClean="0"/>
              <a:t>For </a:t>
            </a:r>
            <a:r>
              <a:rPr lang="en-US" sz="1300" dirty="0"/>
              <a:t>(technical) questions regarding courses (without limited seats</a:t>
            </a:r>
            <a:r>
              <a:rPr lang="en-US" sz="1300" dirty="0" smtClean="0"/>
              <a:t>), </a:t>
            </a:r>
            <a:r>
              <a:rPr lang="en-US" sz="1300" dirty="0"/>
              <a:t>please contact : </a:t>
            </a:r>
            <a:r>
              <a:rPr lang="en-US" sz="1300" dirty="0" smtClean="0">
                <a:hlinkClick r:id="rId2"/>
              </a:rPr>
              <a:t>lv-management@mgt.tum.de</a:t>
            </a:r>
            <a:r>
              <a:rPr lang="en-US" sz="1300" dirty="0" smtClean="0"/>
              <a:t> </a:t>
            </a:r>
            <a:endParaRPr lang="en-US" sz="1300" dirty="0"/>
          </a:p>
          <a:p>
            <a:pPr marL="461963" lvl="1" indent="-285750">
              <a:lnSpc>
                <a:spcPct val="100000"/>
              </a:lnSpc>
              <a:buFont typeface="Arial" panose="020B0604020202020204" pitchFamily="34" charset="0"/>
              <a:buChar char="•"/>
            </a:pPr>
            <a:r>
              <a:rPr lang="en-US" sz="1300" dirty="0" smtClean="0"/>
              <a:t>For </a:t>
            </a:r>
            <a:r>
              <a:rPr lang="en-US" sz="1300" dirty="0"/>
              <a:t>questions regarding courses with limited </a:t>
            </a:r>
            <a:r>
              <a:rPr lang="en-US" sz="1300" dirty="0" smtClean="0"/>
              <a:t>seats, </a:t>
            </a:r>
            <a:r>
              <a:rPr lang="en-US" sz="1300" dirty="0"/>
              <a:t>please contact: </a:t>
            </a:r>
            <a:r>
              <a:rPr lang="en-US" sz="1300" dirty="0" smtClean="0">
                <a:hlinkClick r:id="rId3"/>
              </a:rPr>
              <a:t>seminars@mgt.tum.de</a:t>
            </a:r>
            <a:r>
              <a:rPr lang="en-US" sz="1300" dirty="0" smtClean="0"/>
              <a:t> </a:t>
            </a:r>
            <a:endParaRPr lang="en-US" sz="1300" dirty="0"/>
          </a:p>
          <a:p>
            <a:pPr marL="461963" lvl="1" indent="-285750">
              <a:lnSpc>
                <a:spcPct val="100000"/>
              </a:lnSpc>
              <a:buFont typeface="Arial" panose="020B0604020202020204" pitchFamily="34" charset="0"/>
              <a:buChar char="•"/>
            </a:pPr>
            <a:r>
              <a:rPr lang="en-US" sz="1300" dirty="0" smtClean="0"/>
              <a:t>For  </a:t>
            </a:r>
            <a:r>
              <a:rPr lang="en-US" sz="1300" dirty="0"/>
              <a:t>(technical) questions regarding </a:t>
            </a:r>
            <a:r>
              <a:rPr lang="en-US" sz="1300" dirty="0" smtClean="0"/>
              <a:t>exams, </a:t>
            </a:r>
            <a:r>
              <a:rPr lang="en-US" sz="1300" dirty="0"/>
              <a:t>please contact: </a:t>
            </a:r>
            <a:r>
              <a:rPr lang="en-US" sz="1300" dirty="0" smtClean="0">
                <a:hlinkClick r:id="rId4"/>
              </a:rPr>
              <a:t>examregistration@mgt.tum.de</a:t>
            </a:r>
            <a:r>
              <a:rPr lang="en-US" sz="1300" dirty="0" smtClean="0"/>
              <a:t> </a:t>
            </a:r>
          </a:p>
          <a:p>
            <a:pPr marL="461963" lvl="1" indent="-285750">
              <a:lnSpc>
                <a:spcPct val="100000"/>
              </a:lnSpc>
              <a:buFont typeface="Arial" panose="020B0604020202020204" pitchFamily="34" charset="0"/>
              <a:buChar char="•"/>
            </a:pPr>
            <a:r>
              <a:rPr lang="en-US" sz="1300" dirty="0"/>
              <a:t>For individual questions regarding your study plan, please reach out to your program manager via </a:t>
            </a:r>
            <a:r>
              <a:rPr lang="en-US" sz="1300" u="sng" dirty="0" smtClean="0">
                <a:hlinkClick r:id="rId5"/>
              </a:rPr>
              <a:t>studentcounseling_master@mgt.tum.de</a:t>
            </a:r>
            <a:r>
              <a:rPr lang="en-US" sz="1300" dirty="0" smtClean="0"/>
              <a:t> (Master’s students)</a:t>
            </a:r>
          </a:p>
          <a:p>
            <a:pPr marL="285750" indent="-285750">
              <a:lnSpc>
                <a:spcPct val="100000"/>
              </a:lnSpc>
              <a:buFont typeface="Arial" panose="020B0604020202020204" pitchFamily="34" charset="0"/>
              <a:buChar char="•"/>
            </a:pPr>
            <a:endParaRPr lang="en-US" sz="1300" b="1" dirty="0"/>
          </a:p>
        </p:txBody>
      </p:sp>
      <p:sp>
        <p:nvSpPr>
          <p:cNvPr id="3" name="Titel 2"/>
          <p:cNvSpPr>
            <a:spLocks noGrp="1"/>
          </p:cNvSpPr>
          <p:nvPr>
            <p:ph type="title"/>
          </p:nvPr>
        </p:nvSpPr>
        <p:spPr>
          <a:xfrm>
            <a:off x="319090" y="972000"/>
            <a:ext cx="8508999" cy="380810"/>
          </a:xfrm>
        </p:spPr>
        <p:txBody>
          <a:bodyPr/>
          <a:lstStyle/>
          <a:p>
            <a:r>
              <a:rPr lang="de-DE" dirty="0"/>
              <a:t>Program-</a:t>
            </a:r>
            <a:r>
              <a:rPr lang="de-DE" dirty="0" err="1"/>
              <a:t>specific</a:t>
            </a:r>
            <a:r>
              <a:rPr lang="de-DE" dirty="0"/>
              <a:t> </a:t>
            </a:r>
            <a:r>
              <a:rPr lang="de-DE" dirty="0" err="1"/>
              <a:t>or</a:t>
            </a:r>
            <a:r>
              <a:rPr lang="de-DE" dirty="0"/>
              <a:t> individual </a:t>
            </a:r>
            <a:r>
              <a:rPr lang="de-DE" dirty="0" err="1"/>
              <a:t>questions</a:t>
            </a:r>
            <a:r>
              <a:rPr lang="de-DE" dirty="0"/>
              <a:t>?</a:t>
            </a:r>
          </a:p>
        </p:txBody>
      </p:sp>
      <p:sp>
        <p:nvSpPr>
          <p:cNvPr id="4" name="Foliennummernplatzhalter 3"/>
          <p:cNvSpPr>
            <a:spLocks noGrp="1"/>
          </p:cNvSpPr>
          <p:nvPr>
            <p:ph type="sldNum" sz="quarter" idx="4"/>
          </p:nvPr>
        </p:nvSpPr>
        <p:spPr>
          <a:xfrm>
            <a:off x="6774934" y="4854985"/>
            <a:ext cx="2052074" cy="273844"/>
          </a:xfrm>
        </p:spPr>
        <p:txBody>
          <a:bodyPr/>
          <a:lstStyle/>
          <a:p>
            <a:fld id="{CE58CB1E-F828-4F11-99E0-327109AF9DA4}" type="slidenum">
              <a:rPr lang="de-DE" smtClean="0"/>
              <a:pPr/>
              <a:t>5</a:t>
            </a:fld>
            <a:endParaRPr lang="de-DE" dirty="0"/>
          </a:p>
        </p:txBody>
      </p:sp>
      <p:sp>
        <p:nvSpPr>
          <p:cNvPr id="7" name="Fußzeilenplatzhalter 4"/>
          <p:cNvSpPr>
            <a:spLocks noGrp="1"/>
          </p:cNvSpPr>
          <p:nvPr>
            <p:ph type="ftr" sz="quarter" idx="3"/>
          </p:nvPr>
        </p:nvSpPr>
        <p:spPr>
          <a:xfrm>
            <a:off x="311162" y="4854985"/>
            <a:ext cx="6464280" cy="273844"/>
          </a:xfrm>
        </p:spPr>
        <p:txBody>
          <a:bodyPr/>
          <a:lstStyle/>
          <a:p>
            <a:r>
              <a:rPr lang="en-US" dirty="0" smtClean="0"/>
              <a:t>TUM School of Management | Webinar Curriculum Planning &amp; Seminar Placement</a:t>
            </a:r>
            <a:endParaRPr lang="en-US" dirty="0"/>
          </a:p>
        </p:txBody>
      </p:sp>
    </p:spTree>
    <p:extLst>
      <p:ext uri="{BB962C8B-B14F-4D97-AF65-F5344CB8AC3E}">
        <p14:creationId xmlns:p14="http://schemas.microsoft.com/office/powerpoint/2010/main" val="16338951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vXg5Z11AQ.ufMvK4YTcNog"/>
</p:tagLst>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pptx" id="{BE423C5B-27B4-4A98-B336-E78ADA4D0B29}" vid="{D7603DA0-DA9E-4D95-AF92-D443B6CDE0CE}"/>
    </a:ext>
  </a:extLst>
</a:theme>
</file>

<file path=ppt/theme/theme10.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pptx" id="{BE423C5B-27B4-4A98-B336-E78ADA4D0B29}" vid="{B4375D2B-B061-4C3E-8492-FCE1D50ECF37}"/>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pptx" id="{BE423C5B-27B4-4A98-B336-E78ADA4D0B29}" vid="{14C07746-7E33-4309-A98D-EB6338A42CC8}"/>
    </a:ext>
  </a:extLst>
</a:theme>
</file>

<file path=ppt/theme/theme4.xml><?xml version="1.0" encoding="utf-8"?>
<a:theme xmlns:a="http://schemas.openxmlformats.org/drawingml/2006/main" name="Titel 4">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pptx" id="{BE423C5B-27B4-4A98-B336-E78ADA4D0B29}" vid="{101036B9-735A-4B37-BAE7-E08206E76CD6}"/>
    </a:ext>
  </a:extLst>
</a:theme>
</file>

<file path=ppt/theme/theme5.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pptx" id="{BE423C5B-27B4-4A98-B336-E78ADA4D0B29}" vid="{6BE7FCC6-8779-4326-97E2-862C24D63766}"/>
    </a:ext>
  </a:extLst>
</a:theme>
</file>

<file path=ppt/theme/theme6.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pptx" id="{BE423C5B-27B4-4A98-B336-E78ADA4D0B29}" vid="{A416240A-DFFB-4E76-AF19-9D3F93963A29}"/>
    </a:ext>
  </a:extLst>
</a:theme>
</file>

<file path=ppt/theme/theme7.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pptx" id="{BE423C5B-27B4-4A98-B336-E78ADA4D0B29}" vid="{E3829717-89C9-4FD5-A971-1E05D35BC2B8}"/>
    </a:ext>
  </a:extLst>
</a:theme>
</file>

<file path=ppt/theme/theme8.xml><?xml version="1.0" encoding="utf-8"?>
<a:theme xmlns:a="http://schemas.openxmlformats.org/drawingml/2006/main" name="1_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Template.pptx" id="{BE423C5B-27B4-4A98-B336-E78ADA4D0B29}" vid="{6BE7FCC6-8779-4326-97E2-862C24D63766}"/>
    </a:ext>
  </a:extLst>
</a:theme>
</file>

<file path=ppt/theme/theme9.xml><?xml version="1.0" encoding="utf-8"?>
<a:theme xmlns:a="http://schemas.openxmlformats.org/drawingml/2006/main" name="1_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6591F003D51C47ABE991CD44B39504" ma:contentTypeVersion="15" ma:contentTypeDescription="Create a new document." ma:contentTypeScope="" ma:versionID="b8b1d97b81cccc2b1c40ac43caf07188">
  <xsd:schema xmlns:xsd="http://www.w3.org/2001/XMLSchema" xmlns:xs="http://www.w3.org/2001/XMLSchema" xmlns:p="http://schemas.microsoft.com/office/2006/metadata/properties" xmlns:ns2="0f6353b2-71ba-4ca3-868c-c13e3903e172" xmlns:ns3="fd3afd60-4c56-43e0-b822-bfdd83ae4a11" targetNamespace="http://schemas.microsoft.com/office/2006/metadata/properties" ma:root="true" ma:fieldsID="c5dae2d58e7bf43cc441b6f77e6e9fc9" ns2:_="" ns3:_="">
    <xsd:import namespace="0f6353b2-71ba-4ca3-868c-c13e3903e172"/>
    <xsd:import namespace="fd3afd60-4c56-43e0-b822-bfdd83ae4a1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TargetGroup" minOccurs="0"/>
                <xsd:element ref="ns2:Topic" minOccurs="0"/>
                <xsd:element ref="ns2:Subtopic" minOccurs="0"/>
                <xsd:element ref="ns2:Faculty" minOccurs="0"/>
                <xsd:element ref="ns3:SharedWithUsers" minOccurs="0"/>
                <xsd:element ref="ns3:SharedWithDetails" minOccurs="0"/>
                <xsd:element ref="ns2:Language" minOccurs="0"/>
                <xsd:element ref="ns2:Source" minOccurs="0"/>
                <xsd:element ref="ns2:DegreePrograms" minOccurs="0"/>
                <xsd:element ref="ns2:Sync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353b2-71ba-4ca3-868c-c13e3903e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TargetGroup" ma:index="12" nillable="true" ma:displayName="Target Group" ma:format="Dropdown" ma:internalName="TargetGroup">
      <xsd:complexType>
        <xsd:complexContent>
          <xsd:extension base="dms:MultiChoice">
            <xsd:sequence>
              <xsd:element name="Value" maxOccurs="unbounded" minOccurs="0" nillable="true">
                <xsd:simpleType>
                  <xsd:restriction base="dms:Choice">
                    <xsd:enumeration value="Applicants"/>
                    <xsd:enumeration value="Current Students"/>
                    <xsd:enumeration value="Alumni"/>
                  </xsd:restriction>
                </xsd:simpleType>
              </xsd:element>
            </xsd:sequence>
          </xsd:extension>
        </xsd:complexContent>
      </xsd:complexType>
    </xsd:element>
    <xsd:element name="Topic" ma:index="13" nillable="true" ma:displayName="Topic" ma:format="Dropdown" ma:internalName="Topic">
      <xsd:simpleType>
        <xsd:restriction base="dms:Choice">
          <xsd:enumeration value="Study Programs"/>
          <xsd:enumeration value="Doctoral Programs"/>
          <xsd:enumeration value="International Exchange Programs"/>
          <xsd:enumeration value="General Information"/>
          <xsd:enumeration value="Auswahl 5"/>
        </xsd:restriction>
      </xsd:simpleType>
    </xsd:element>
    <xsd:element name="Subtopic" ma:index="14" nillable="true" ma:displayName="Subtopic" ma:format="Dropdown" ma:internalName="Subtopic">
      <xsd:simpleType>
        <xsd:restriction base="dms:Text">
          <xsd:maxLength value="255"/>
        </xsd:restriction>
      </xsd:simpleType>
    </xsd:element>
    <xsd:element name="Faculty" ma:index="15" nillable="true" ma:displayName="Faculty" ma:format="Dropdown" ma:internalName="Faculty">
      <xsd:simpleType>
        <xsd:restriction base="dms:Choice">
          <xsd:enumeration value="School of Management"/>
        </xsd:restriction>
      </xsd:simpleType>
    </xsd:element>
    <xsd:element name="Language" ma:index="18" nillable="true" ma:displayName="Language" ma:format="Dropdown" ma:internalName="Language">
      <xsd:complexType>
        <xsd:complexContent>
          <xsd:extension base="dms:MultiChoice">
            <xsd:sequence>
              <xsd:element name="Value" maxOccurs="unbounded" minOccurs="0" nillable="true">
                <xsd:simpleType>
                  <xsd:restriction base="dms:Choice">
                    <xsd:enumeration value="English"/>
                    <xsd:enumeration value="German"/>
                  </xsd:restriction>
                </xsd:simpleType>
              </xsd:element>
            </xsd:sequence>
          </xsd:extension>
        </xsd:complexContent>
      </xsd:complexType>
    </xsd:element>
    <xsd:element name="Source" ma:index="19" nillable="true" ma:displayName="Source" ma:description="Where is the data from &amp; where is it accessed?" ma:format="Dropdown" ma:internalName="Source">
      <xsd:complexType>
        <xsd:complexContent>
          <xsd:extension base="dms:MultiChoice">
            <xsd:sequence>
              <xsd:element name="Value" maxOccurs="unbounded" minOccurs="0" nillable="true">
                <xsd:simpleType>
                  <xsd:restriction base="dms:Choice">
                    <xsd:enumeration value="Download Center"/>
                    <xsd:enumeration value="Internal Documents"/>
                    <xsd:enumeration value="Live Webinars"/>
                    <xsd:enumeration value="Support Documents"/>
                  </xsd:restriction>
                </xsd:simpleType>
              </xsd:element>
            </xsd:sequence>
          </xsd:extension>
        </xsd:complexContent>
      </xsd:complexType>
    </xsd:element>
    <xsd:element name="DegreePrograms" ma:index="20" nillable="true" ma:displayName="Degree Programs" ma:description="Which particular degree program(s) this document is relevant to, if any. Leave blank for general documents." ma:format="Dropdown" ma:internalName="DegreePrograms">
      <xsd:complexType>
        <xsd:complexContent>
          <xsd:extension base="dms:MultiChoice">
            <xsd:sequence>
              <xsd:element name="Value" maxOccurs="unbounded" minOccurs="0" nillable="true">
                <xsd:simpleType>
                  <xsd:restriction base="dms:Choice">
                    <xsd:enumeration value="BMT"/>
                    <xsd:enumeration value="BMT Heilbronn"/>
                    <xsd:enumeration value="BSMT"/>
                    <xsd:enumeration value="MMT"/>
                    <xsd:enumeration value="MMDT Heilbronn"/>
                    <xsd:enumeration value="MiM"/>
                    <xsd:enumeration value="MiM Heilbronn"/>
                    <xsd:enumeration value="FIM"/>
                    <xsd:enumeration value="MCS"/>
                    <xsd:enumeration value="MSMT"/>
                    <xsd:enumeration value="PHD"/>
                    <xsd:enumeration value="All Programs"/>
                  </xsd:restriction>
                </xsd:simpleType>
              </xsd:element>
            </xsd:sequence>
          </xsd:extension>
        </xsd:complexContent>
      </xsd:complexType>
    </xsd:element>
    <xsd:element name="SyncStatus" ma:index="21" nillable="true" ma:displayName="Sync Status" ma:default="Not Yet Synced" ma:description="Automatically set by the Chatbot to either &quot;Synced&quot; or &quot;Could Not Sync&quot; during document ingestion, depending on success. Documents with &quot;Marked For Resync&quot; will be re-processed at next synchronization." ma:format="Dropdown" ma:internalName="SyncStatus">
      <xsd:simpleType>
        <xsd:restriction base="dms:Choice">
          <xsd:enumeration value="Not Yet Synced"/>
          <xsd:enumeration value="Synced"/>
          <xsd:enumeration value="Could Not Sync"/>
          <xsd:enumeration value="Marked For Resync"/>
        </xsd:restriction>
      </xsd:simpleType>
    </xsd:element>
  </xsd:schema>
  <xsd:schema xmlns:xsd="http://www.w3.org/2001/XMLSchema" xmlns:xs="http://www.w3.org/2001/XMLSchema" xmlns:dms="http://schemas.microsoft.com/office/2006/documentManagement/types" xmlns:pc="http://schemas.microsoft.com/office/infopath/2007/PartnerControls" targetNamespace="fd3afd60-4c56-43e0-b822-bfdd83ae4a1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aculty xmlns="0f6353b2-71ba-4ca3-868c-c13e3903e172">School of Management</Faculty>
    <TargetGroup xmlns="0f6353b2-71ba-4ca3-868c-c13e3903e172">
      <Value>Current Students</Value>
    </TargetGroup>
    <Topic xmlns="0f6353b2-71ba-4ca3-868c-c13e3903e172">Study Programs</Topic>
    <Subtopic xmlns="0f6353b2-71ba-4ca3-868c-c13e3903e172" xsi:nil="true"/>
    <Source xmlns="0f6353b2-71ba-4ca3-868c-c13e3903e172">
      <Value>Live Webinars</Value>
    </Source>
    <DegreePrograms xmlns="0f6353b2-71ba-4ca3-868c-c13e3903e172">
      <Value>MSMT</Value>
      <Value>MCS</Value>
      <Value>MiM Heilbronn</Value>
      <Value>MiM</Value>
      <Value>MMDT Heilbronn</Value>
      <Value>FIM</Value>
      <Value>MMT</Value>
    </DegreePrograms>
    <Language xmlns="0f6353b2-71ba-4ca3-868c-c13e3903e172" xsi:nil="true"/>
    <SyncStatus xmlns="0f6353b2-71ba-4ca3-868c-c13e3903e172">Synced</SyncStatus>
  </documentManagement>
</p:properties>
</file>

<file path=customXml/itemProps1.xml><?xml version="1.0" encoding="utf-8"?>
<ds:datastoreItem xmlns:ds="http://schemas.openxmlformats.org/officeDocument/2006/customXml" ds:itemID="{AADB349D-7713-4555-9EF7-46C1D73AE453}"/>
</file>

<file path=customXml/itemProps2.xml><?xml version="1.0" encoding="utf-8"?>
<ds:datastoreItem xmlns:ds="http://schemas.openxmlformats.org/officeDocument/2006/customXml" ds:itemID="{C9652AEE-E379-4825-8D66-538A4A471E16}"/>
</file>

<file path=customXml/itemProps3.xml><?xml version="1.0" encoding="utf-8"?>
<ds:datastoreItem xmlns:ds="http://schemas.openxmlformats.org/officeDocument/2006/customXml" ds:itemID="{71DA4B74-EDE0-409F-B9C4-ABE9F3919F8F}"/>
</file>

<file path=docProps/app.xml><?xml version="1.0" encoding="utf-8"?>
<Properties xmlns="http://schemas.openxmlformats.org/officeDocument/2006/extended-properties" xmlns:vt="http://schemas.openxmlformats.org/officeDocument/2006/docPropsVTypes">
  <Template>New- 20210722_PPT_master_intro_vol.1</Template>
  <TotalTime>0</TotalTime>
  <Words>587</Words>
  <Application>Microsoft Office PowerPoint</Application>
  <PresentationFormat>Bildschirmpräsentation (16:9)</PresentationFormat>
  <Paragraphs>76</Paragraphs>
  <Slides>6</Slides>
  <Notes>1</Notes>
  <HiddenSlides>0</HiddenSlides>
  <MMClips>0</MMClips>
  <ScaleCrop>false</ScaleCrop>
  <HeadingPairs>
    <vt:vector size="8" baseType="variant">
      <vt:variant>
        <vt:lpstr>Verwendete Schriftarten</vt:lpstr>
      </vt:variant>
      <vt:variant>
        <vt:i4>7</vt:i4>
      </vt:variant>
      <vt:variant>
        <vt:lpstr>Design</vt:lpstr>
      </vt:variant>
      <vt:variant>
        <vt:i4>9</vt:i4>
      </vt:variant>
      <vt:variant>
        <vt:lpstr>Eingebettete OLE-Server</vt:lpstr>
      </vt:variant>
      <vt:variant>
        <vt:i4>1</vt:i4>
      </vt:variant>
      <vt:variant>
        <vt:lpstr>Folientitel</vt:lpstr>
      </vt:variant>
      <vt:variant>
        <vt:i4>6</vt:i4>
      </vt:variant>
    </vt:vector>
  </HeadingPairs>
  <TitlesOfParts>
    <vt:vector size="23" baseType="lpstr">
      <vt:lpstr>Arial</vt:lpstr>
      <vt:lpstr>Calibri</vt:lpstr>
      <vt:lpstr>Courier New</vt:lpstr>
      <vt:lpstr>National 2 Medium</vt:lpstr>
      <vt:lpstr>Spira-Regular</vt:lpstr>
      <vt:lpstr>Symbol</vt:lpstr>
      <vt:lpstr>Wingdings</vt:lpstr>
      <vt:lpstr>Titel 1</vt:lpstr>
      <vt:lpstr>Titel 2</vt:lpstr>
      <vt:lpstr>Titel 3</vt:lpstr>
      <vt:lpstr>Titel 4</vt:lpstr>
      <vt:lpstr>Inhalt</vt:lpstr>
      <vt:lpstr>Kapiteltrenner blau</vt:lpstr>
      <vt:lpstr>Kapiteltrenner schwarz</vt:lpstr>
      <vt:lpstr>1_Inhalt</vt:lpstr>
      <vt:lpstr>1_Titel 1</vt:lpstr>
      <vt:lpstr>think-cell Folie</vt:lpstr>
      <vt:lpstr>Welcome to the TUM School of Management Q&amp;A Session on Curriculum Planning and Seminar Placement for Master students</vt:lpstr>
      <vt:lpstr>Q&amp;A Session  Curriculum Planning &amp; Seminar Placement for Master´s students </vt:lpstr>
      <vt:lpstr>Your hosts and speakers</vt:lpstr>
      <vt:lpstr>Agenda and objective of this webinar</vt:lpstr>
      <vt:lpstr>Program-specific or individual questions?</vt:lpstr>
      <vt:lpstr>Program-specific or individual questions?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Student Orientation</dc:title>
  <dc:creator>Omar Elseht</dc:creator>
  <cp:lastModifiedBy>Paulig, Alina</cp:lastModifiedBy>
  <cp:revision>43</cp:revision>
  <cp:lastPrinted>2015-07-30T14:04:45Z</cp:lastPrinted>
  <dcterms:created xsi:type="dcterms:W3CDTF">2021-08-13T14:23:47Z</dcterms:created>
  <dcterms:modified xsi:type="dcterms:W3CDTF">2023-10-06T07:13:25Z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0x010100B26591F003D51C47ABE991CD44B39504</vt:lpwstr>
  </property>
</Properties>
</file>