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mohanadtalat91@gmail.com" TargetMode="External"/><Relationship Id="rId4" Type="http://schemas.openxmlformats.org/officeDocument/2006/relationships/hyperlink" Target="https://github.com/mohanadtalat91" TargetMode="External"/><Relationship Id="rId5" Type="http://schemas.openxmlformats.org/officeDocument/2006/relationships/hyperlink" Target="https://www.linkedin.com/in/mohanad-talat-868a0020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5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89375" y="1855525"/>
            <a:ext cx="8399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2700">
                <a:solidFill>
                  <a:srgbClr val="FFFFFF"/>
                </a:solidFill>
              </a:rPr>
              <a:t>Supervised Machine Learning: Regression and Classification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66975" y="302688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Python Machine Learning</a:t>
            </a:r>
            <a:endParaRPr b="1" sz="2400"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338" y="434380"/>
            <a:ext cx="11334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5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69050" y="348100"/>
            <a:ext cx="9021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i="1" lang="en" sz="2400">
                <a:latin typeface="Arial"/>
                <a:ea typeface="Arial"/>
                <a:cs typeface="Arial"/>
                <a:sym typeface="Arial"/>
              </a:rPr>
              <a:t>Represented by 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Mohanad Talat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b="1"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Python Machine Learning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i="1" lang="en" sz="2400">
                <a:latin typeface="Arial"/>
                <a:ea typeface="Arial"/>
                <a:cs typeface="Arial"/>
                <a:sym typeface="Arial"/>
              </a:rPr>
              <a:t>under supervision of 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Dr. Ghada Soliman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75" name="Google Shape;75;p14"/>
          <p:cNvSpPr txBox="1"/>
          <p:nvPr/>
        </p:nvSpPr>
        <p:spPr>
          <a:xfrm>
            <a:off x="621350" y="2528500"/>
            <a:ext cx="41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5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22325" y="2347375"/>
            <a:ext cx="82221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i="1"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Week 1: Introduction to Machine Learning</a:t>
            </a:r>
            <a:endParaRPr b="1" i="1"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1" i="1"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Week 2: Regression with multiple input variables</a:t>
            </a:r>
            <a:endParaRPr b="1" i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1" i="1" lang="en" sz="24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Week 3: Classification</a:t>
            </a:r>
            <a:endParaRPr b="1" i="1"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5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3000"/>
              <a:t>Week 1: Introduction to Machine Learning</a:t>
            </a:r>
            <a:endParaRPr b="1" sz="30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22200" y="1919075"/>
            <a:ext cx="86301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200"/>
              <a:buChar char="●"/>
            </a:pP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Define machine learning and its applications</a:t>
            </a:r>
            <a:endParaRPr sz="1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200"/>
              <a:buChar char="●"/>
            </a:pP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Define supervised learning &amp; unsupervised learning</a:t>
            </a:r>
            <a:endParaRPr sz="1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200"/>
              <a:buChar char="●"/>
            </a:pP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Write and run Python code in Jupyter Notebooks</a:t>
            </a:r>
            <a:endParaRPr sz="1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200"/>
              <a:buChar char="●"/>
            </a:pP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Define a regression model</a:t>
            </a:r>
            <a:endParaRPr sz="1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200"/>
              <a:buChar char="●"/>
            </a:pP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Implement and visualize a cost function</a:t>
            </a:r>
            <a:endParaRPr sz="1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200"/>
              <a:buChar char="●"/>
            </a:pP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Implement gradient descent</a:t>
            </a:r>
            <a:endParaRPr sz="1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200"/>
              <a:buChar char="●"/>
            </a:pP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Optimize a regression model using gradient descent</a:t>
            </a:r>
            <a:endParaRPr sz="1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5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4050" y="738725"/>
            <a:ext cx="8630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latin typeface="Arial"/>
                <a:ea typeface="Arial"/>
                <a:cs typeface="Arial"/>
                <a:sym typeface="Arial"/>
              </a:rPr>
              <a:t>Week 2: Regression with multiple input variables</a:t>
            </a:r>
            <a:endParaRPr b="1" sz="27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22200" y="1919075"/>
            <a:ext cx="86301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 linear regression to handle multiple input features.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Improving model's training and performance using some methods such as vectorization, feature scaling, feature engineering and polynomial regression.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vectorization to implement multiple linear regression. 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linear regression in python code.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5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4050" y="738725"/>
            <a:ext cx="8630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Week 3: Classification</a:t>
            </a:r>
            <a:endParaRPr b="1" sz="30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22200" y="1919075"/>
            <a:ext cx="86301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Arial"/>
              <a:buChar char="●"/>
            </a:pPr>
            <a:r>
              <a:rPr lang="en" sz="19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other type of supervised learning, classification</a:t>
            </a:r>
            <a:endParaRPr sz="19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Arial"/>
              <a:buChar char="●"/>
            </a:pPr>
            <a:r>
              <a:rPr lang="en" sz="19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Use and implement logistic regression for binary classification</a:t>
            </a:r>
            <a:endParaRPr sz="19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Arial"/>
              <a:buChar char="●"/>
            </a:pPr>
            <a:r>
              <a:rPr lang="en" sz="19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problem of overfitting handle this problem with regularization method to improve model performance.</a:t>
            </a:r>
            <a:endParaRPr sz="19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5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208375" y="223025"/>
            <a:ext cx="32592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Thanks, Sir!</a:t>
            </a:r>
            <a:endParaRPr sz="3000"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267875" y="1840025"/>
            <a:ext cx="7468200" cy="31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Contact me 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Student @FCAI-CU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293 Sudan st,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El-Agouza, Giza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Phone Number : (+20)1122168078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Email:</a:t>
            </a:r>
            <a:r>
              <a:rPr lang="en">
                <a:solidFill>
                  <a:srgbClr val="1F1F1F"/>
                </a:solidFill>
              </a:rPr>
              <a:t> </a:t>
            </a:r>
            <a:r>
              <a:rPr lang="en" u="sng">
                <a:solidFill>
                  <a:srgbClr val="1F1F1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mohanadtalat91@gmail.com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Github:</a:t>
            </a:r>
            <a:r>
              <a:rPr lang="en">
                <a:solidFill>
                  <a:srgbClr val="1F1F1F"/>
                </a:solidFill>
              </a:rPr>
              <a:t> </a:t>
            </a:r>
            <a:r>
              <a:rPr lang="en" u="sng">
                <a:solidFill>
                  <a:srgbClr val="1F1F1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https://github.com/mohanadtalat91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LinkedIn:</a:t>
            </a:r>
            <a:r>
              <a:rPr lang="en">
                <a:solidFill>
                  <a:srgbClr val="1F1F1F"/>
                </a:solidFill>
              </a:rPr>
              <a:t> </a:t>
            </a:r>
            <a:r>
              <a:rPr lang="en" u="sng">
                <a:solidFill>
                  <a:srgbClr val="1F1F1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https://www.linkedin.com/in/mohanad-talat-868a00209/</a:t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