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456391136"/>
        <c:axId val="1456391680"/>
      </c:barChart>
      <c:catAx>
        <c:axId val="145639113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391680"/>
        <c:crosses val="autoZero"/>
        <c:auto val="1"/>
        <c:lblAlgn val="ctr"/>
        <c:lblOffset val="100"/>
        <c:noMultiLvlLbl val="0"/>
      </c:catAx>
      <c:valAx>
        <c:axId val="145639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639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>
                <a:cs typeface="Times New Roman" panose="02020603050405020304" pitchFamily="18" charset="0"/>
              </a:rPr>
              <a:t>S.MOHANA KRISHNAN</a:t>
            </a:r>
            <a:endParaRPr lang="en-US" sz="2400" dirty="0"/>
          </a:p>
          <a:p>
            <a:r>
              <a:rPr lang="en-US" sz="2400" dirty="0"/>
              <a:t>REGISTER NO:  </a:t>
            </a:r>
            <a:r>
              <a:rPr lang="en-US" sz="2400" dirty="0"/>
              <a:t>312206980/9B8857D3F0DF74BACB74ED8E6E738199</a:t>
            </a:r>
            <a:endParaRPr lang="en-US" sz="2400" dirty="0"/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</a:p>
          <a:p>
            <a:r>
              <a:rPr lang="en-US" sz="2400" dirty="0"/>
              <a:t>COLLEGE.  AGURCUAND MANMULL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F3E17B55-670E-7B11-9E84-98CD2805DA14}"/>
              </a:ext>
              <a:ext uri="{147F2762-F138-4A5C-976F-8EAC2B608ADB}">
                <a16:predDERef xmlns:a16="http://schemas.microsoft.com/office/drawing/2014/main" xmlns="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487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Happy</cp:lastModifiedBy>
  <cp:revision>20</cp:revision>
  <dcterms:created xsi:type="dcterms:W3CDTF">2024-03-29T15:07:22Z</dcterms:created>
  <dcterms:modified xsi:type="dcterms:W3CDTF">2024-09-06T10:27:35Z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