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4360" cy="24674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047280" y="1824480"/>
            <a:ext cx="2874960" cy="71244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619360" y="1696320"/>
            <a:ext cx="5542920" cy="84852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828880" y="1708560"/>
            <a:ext cx="5466600" cy="77292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609520" y="1694880"/>
            <a:ext cx="3306600" cy="65016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11680" y="1679400"/>
            <a:ext cx="8722080" cy="132840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228600"/>
            <a:ext cx="8694360" cy="24674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047280" y="1824480"/>
            <a:ext cx="2874960" cy="71244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619360" y="1696320"/>
            <a:ext cx="5542920" cy="84852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2828880" y="1708560"/>
            <a:ext cx="5466600" cy="77292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5609520" y="1694880"/>
            <a:ext cx="3306600" cy="65016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211680" y="1679400"/>
            <a:ext cx="8722080" cy="132840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3960" y="266760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4e3b30"/>
                </a:solidFill>
                <a:latin typeface="Candara"/>
                <a:ea typeface="DejaVu Sans"/>
              </a:rPr>
              <a:t>                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4e3b30"/>
                </a:solidFill>
                <a:latin typeface="Candara"/>
                <a:ea typeface="DejaVu Sans"/>
              </a:rPr>
              <a:t>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NAME:  MOHAN SANTOSH AMBEKAR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MIS NO:  111708007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SUBJECT:   SPOS PROJECT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COLLEGE:   COEP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7640" y="29250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000000"/>
                </a:solidFill>
                <a:latin typeface="Candara"/>
                <a:ea typeface="DejaVu Sans"/>
              </a:rPr>
              <a:t>PROJECT GOAL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71920" y="2675520"/>
            <a:ext cx="7875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goal of the project is to implement pwd command in the system without disturbing any other part.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system call is needed and pwd userspace program is also needed.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project deals with the file system topic.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few functions are needed to be added to implement this command in the shell.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Goal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7640" y="31410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Candara"/>
                <a:ea typeface="DejaVu Sans"/>
              </a:rPr>
              <a:t>Design Architecture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3640" y="2565000"/>
            <a:ext cx="80632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syscall pwd is assigned an id in syscall.h file.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Then to syscall.c  definition for system call is added.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pwd function is needed to be defined for user code as well.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header definition for the pwd function is added to user.h.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To define the actual function, we need to use assembly (to issue the interrupt to switch to kernel mode). That’s already done and defined as SYSCALL macro. A definition for pwd is added to usys.S file.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System call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9640" y="2637000"/>
            <a:ext cx="7991280" cy="38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pwd, when called by user code, will use the definition in user.h file.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This will be linked to the assembly function generated by the SYSCALL macro.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This function moves the SYS_pwd constant into %eax and then issues the interrupt, switching to kernel mode. 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sysfile.c will include the implementation for system call.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System call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int  sys_pwd(void) 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char *p;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int n;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struct proc *curproc = myproc();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if(argint(1, &amp;n) &lt; 0 || argptr(0, &amp;p, n) &lt; 0)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return -1;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return name_for_inode(p, n, curproc-&gt;cwd);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System call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9640" y="2675520"/>
            <a:ext cx="8063280" cy="38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 Xv6 (and most Unix file systems), the inode, short for 'index node' (though this may be a backronym), is a number pointing to a specific block on the disk that holds information about the file.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On xv6, the inode struct stores only a few pieces of data. However, the inode is a layer of abstraction below the concept of the filesystem hierarchy and file names.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filesystem hierarchy is created with special inodes - type T_DIR - which contain a series of dirent structures. Each dirent is a tuple of a string name and an inode which references the file associated with that name.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Inode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67640" y="2565000"/>
            <a:ext cx="8495640" cy="41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int name_of_inode(struct inode *ip, struct inode *parent, char buf[DIRSIZ])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uint off;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struct dirent de;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for (off = 0; off &lt; parent-&gt;size; off += sizeof(de))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 (readi(parent, (char*)&amp;de, off, sizeof(de)) != sizeof(de))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panic("couldn't read dir entry");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 (de.inum == ip-&gt;inum)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safestrcpy(buf, de.name, DIRSIZ); return 0;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return -1;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Directories in the xv6 filesystem are  files whose contents are a just a series of dirent structures. 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Dirent is just a structure of a ushort inode id and a name. 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That means all this loop does is loop over every directory entry in the directory, loading it into de with readi.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 the inode is not found -1 is returned. This happens when the file system is broken.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23640" y="2675520"/>
            <a:ext cx="856764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int name_for_inode(char* buf, int n, struct inode *ip) 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int path_offset;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struct inode *parent;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char node_name[DIRSIZ];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if (ip-&gt;inum == namei("/")-&gt;inum) {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buf[0] = '/';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return 1;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else if (ip-&gt;type == T_DIR) {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141000"/>
            <a:ext cx="91425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23640" y="2061000"/>
            <a:ext cx="791928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parent = dirlookup(ip, "..", 0);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ilock(parent);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if (name_of_inode(ip, parent, node_name)) {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panic("could not find name of inode in parent!");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path_offset = name_for_inode(buf, n, parent);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safestrcpy(buf + path_offset, node_name, n - path_offset); path_offset += strlen(node_name);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if (path_offset == n - 1) {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buf[path_offset] = '\0';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return n;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} else {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    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buf[path_offset++] = '/';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5640" y="2675520"/>
            <a:ext cx="8063280" cy="38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iunlock(parent);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return path_offset;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else if (ip-&gt;type == T_DEV || ip-&gt;type == T_FILE) 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panic("process cwd is a device node / file, not a directory!");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else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panic("unknown inode type");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39640" y="2675520"/>
            <a:ext cx="8207640" cy="39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namei is a wrapper which turns a full path into a inode.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 the node is root buf is set to “\”.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inode types are defined in stat.h as T_DIR, T_FILE, and T_DEV - a device node.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parent reference is grabbed with dirlookup. ilock makes sure the inode is loaded from disk.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Next, name_of_inode function is called and string manipulation is done.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Finally the inode is released with iput and length of the path is returned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extraction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39640" y="2675520"/>
            <a:ext cx="7991280" cy="40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#include "types.h"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#include "user.h"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#define MAX_PATH 512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int main(int argc, char *argv[]) {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char path[MAX_PATH];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pwd(path, MAX_PATH);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printf(0, "%s\n", path);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exit();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Testing code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5640" y="32130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000000"/>
                </a:solidFill>
                <a:latin typeface="Candara"/>
                <a:ea typeface="DejaVu Sans"/>
              </a:rPr>
              <a:t>OUTCOME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pwd command was implemented properly with no errors.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command prints the complete path of the current working directory.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previous system gets added with one sytem call pwd 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function  recursively derives the path of the current working directory.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Result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pwd command works in all directories but the other commands like cd, ls, mkdir don’t work in the other directories except root directory.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If these commands work in all directories then pwd will work at its best.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Future work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Xv6 is a teaching operating system developed in the summer of 2006 for MIT's operating systems course.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xv6 is a modern reimplementation of sixth edition unix in ANSI C for multiprocessor x86 and RISC-V systems.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XV6 is a lightweight operating system.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Xv6 operating system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39640" y="2493000"/>
            <a:ext cx="8063280" cy="41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ff0000"/>
                </a:solidFill>
                <a:latin typeface="Candara"/>
                <a:ea typeface="DejaVu Sans"/>
              </a:rPr>
              <a:t>Layout of file system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i="1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Block 0, 1, 2 are fixed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Block 0: Boot code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Block 1: Super Block, Store metadata about the file system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Block 2: Log area, Use for transactions. Maintain consistency in case of a power outrage or system shutdown accidentally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File system in xv6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232640" y="2997000"/>
            <a:ext cx="6647040" cy="10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Inodes: Unnamed files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Bitmap: An area to check which blocks are in use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Data area: Actual data located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File system in xv6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1640" y="2421000"/>
            <a:ext cx="791928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ff0000"/>
                </a:solidFill>
                <a:latin typeface="Candara"/>
                <a:ea typeface="DejaVu Sans"/>
              </a:rPr>
              <a:t>Bottom up Approach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File descriptors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Recursive lookup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Directory Inodes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Inodes and Block allocator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Logging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Buffer Cache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Disk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File system in xv6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5096520" y="3501000"/>
            <a:ext cx="2179800" cy="23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project is based on implementation of pwd command in xv6 operating system.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pwd stands for print working directory.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It prints the path of the working directory, starting from the root.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Topic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7640" y="29970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000000"/>
                </a:solidFill>
                <a:latin typeface="Candara"/>
                <a:ea typeface="DejaVu Sans"/>
              </a:rPr>
              <a:t>MOTIVATION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71920" y="2675520"/>
            <a:ext cx="740700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Xv6 operating system consists of various system calls and functions.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The commands like cd, mkdir, ls are already present in the system.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But many times it is necessary to know the current working directory.</a:t>
            </a:r>
            <a:endParaRPr b="0" lang="en-IN" sz="2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Font typeface="Symbol"/>
              <a:buChar char=""/>
            </a:pPr>
            <a:r>
              <a:rPr b="0" lang="en-I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function like pwd is not present in the system and so there is a need of such a command.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338400"/>
            <a:ext cx="822816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ndara"/>
                <a:ea typeface="DejaVu Sans"/>
              </a:rPr>
              <a:t>Need for pwd command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Application>LibreOffice/5.4.6.2$Linux_X86_64 LibreOffice_project/40m0$Build-2</Application>
  <Words>1266</Words>
  <Paragraphs>153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2019-10-27T05:30:20Z</dcterms:created>
  <dc:creator>Windows User</dc:creator>
  <dc:description/>
  <dc:language>en-IN</dc:language>
  <cp:lastModifiedBy/>
  <dcterms:modified xsi:type="dcterms:W3CDTF">2020-06-12T21:04:47Z</dcterms:modified>
  <cp:revision>172</cp:revision>
  <dc:subject/>
  <dc:title>HCI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