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Ronaldo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Cristiano Ronaldo: Career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Five Ballon d'Or awards, a record shared with Lionel Messi.</a:t>
            </a:r>
          </a:p>
          <a:p>
            <a:r>
              <a:t>Champions League titles with Manchester United and Real Madrid.</a:t>
            </a:r>
          </a:p>
          <a:p>
            <a:r>
              <a:t>Multiple league titles across England, Spain, and Italy.</a:t>
            </a:r>
          </a:p>
          <a:p>
            <a:r>
              <a:t>All-time leading scorer for Portugal's national team.</a:t>
            </a:r>
          </a:p>
          <a:p>
            <a:r>
              <a:t>Considered one of the greatest footballers of all time.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Ronaldo: Beyond the Pitch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Global brand ambassador for numerous companies.</a:t>
            </a:r>
          </a:p>
          <a:p>
            <a:r>
              <a:t>Philanthropic work through his CR7 Foundation.</a:t>
            </a:r>
          </a:p>
          <a:p>
            <a:r>
              <a:t>Massive social media following, influencing millions.</a:t>
            </a:r>
          </a:p>
          <a:p>
            <a:r>
              <a:t>Entrepreneurial ventures in fashion and hotels.</a:t>
            </a:r>
          </a:p>
          <a:p>
            <a:r>
              <a:t>A global icon transcending the sport of football.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743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