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12192000" cy="6858000"/>
  <p:embeddedFontLst>
    <p:embeddedFont>
      <p:font typeface="Gill Sans MT" panose="020B0502020104020203"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573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2206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3142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4594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614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7951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852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9569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3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330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23998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2478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41302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3" name="Google Shape;63;p7"/>
          <p:cNvSpPr txBox="1">
            <a:spLocks noGrp="1"/>
          </p:cNvSpPr>
          <p:nvPr>
            <p:ph type="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sp>
        <p:nvSpPr>
          <p:cNvPr id="65"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4" name="Google Shape;64;p7"/>
          <p:cNvPicPr preferRelativeResize="0"/>
          <p:nvPr/>
        </p:nvPicPr>
        <p:blipFill rotWithShape="1">
          <a:blip r:embed="rId3">
            <a:alphaModFix/>
          </a:blip>
          <a:srcRect/>
          <a:stretch/>
        </p:blipFill>
        <p:spPr>
          <a:xfrm flipV="1">
            <a:off x="14403454" y="6004621"/>
            <a:ext cx="188846" cy="146684"/>
          </a:xfrm>
          <a:prstGeom prst="rect">
            <a:avLst/>
          </a:prstGeom>
          <a:noFill/>
          <a:ln>
            <a:noFill/>
          </a:ln>
        </p:spPr>
      </p:pic>
      <p:sp>
        <p:nvSpPr>
          <p:cNvPr id="66" name="Google Shape;66;p7"/>
          <p:cNvSpPr txBox="1"/>
          <p:nvPr/>
        </p:nvSpPr>
        <p:spPr>
          <a:xfrm>
            <a:off x="1371218" y="3222789"/>
            <a:ext cx="9982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MOHANAPRASAD.G</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422200652</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NM I’D.                :</a:t>
            </a:r>
            <a:r>
              <a:rPr lang="en-GB" sz="2400" dirty="0">
                <a:solidFill>
                  <a:schemeClr val="dk1"/>
                </a:solidFill>
                <a:latin typeface="Calibri"/>
                <a:ea typeface="Calibri"/>
                <a:cs typeface="Calibri"/>
                <a:sym typeface="Calibri"/>
              </a:rPr>
              <a:t>asumn1429422200652</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(ISM)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Alpha arts and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F0F0F"/>
                </a:solidFill>
                <a:latin typeface="Times New Roman"/>
                <a:ea typeface="Times New Roman"/>
                <a:cs typeface="Times New Roman"/>
                <a:sym typeface="Times New Roman"/>
              </a:rPr>
              <a:t>Employee Performance Analysis using Excel</a:t>
            </a:r>
            <a:endParaRPr sz="2800"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60"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sp>
        <p:nvSpPr>
          <p:cNvPr id="1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3" name="Google Shape;173;p14"/>
          <p:cNvSpPr txBox="1"/>
          <p:nvPr/>
        </p:nvSpPr>
        <p:spPr>
          <a:xfrm>
            <a:off x="3762531" y="2827080"/>
            <a:ext cx="5981075"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Calibri"/>
                <a:ea typeface="Calibri"/>
                <a:cs typeface="Calibri"/>
                <a:sym typeface="Calibri"/>
              </a:rPr>
              <a:t>*Filtering – to fill the missing values.</a:t>
            </a:r>
            <a:endParaRPr dirty="0"/>
          </a:p>
          <a:p>
            <a:pPr marL="0" marR="0" lvl="0" indent="0" algn="l" rtl="0">
              <a:spcBef>
                <a:spcPts val="0"/>
              </a:spcBef>
              <a:spcAft>
                <a:spcPts val="0"/>
              </a:spcAft>
              <a:buNone/>
            </a:pPr>
            <a:r>
              <a:rPr lang="en-US" sz="3200" dirty="0">
                <a:solidFill>
                  <a:schemeClr val="dk1"/>
                </a:solidFill>
                <a:latin typeface="Calibri"/>
                <a:ea typeface="Calibri"/>
                <a:cs typeface="Calibri"/>
                <a:sym typeface="Calibri"/>
              </a:rPr>
              <a:t>*Conditional </a:t>
            </a:r>
            <a:r>
              <a:rPr lang="en-US" sz="3200" dirty="0" err="1">
                <a:solidFill>
                  <a:schemeClr val="dk1"/>
                </a:solidFill>
                <a:latin typeface="Calibri"/>
                <a:ea typeface="Calibri"/>
                <a:cs typeface="Calibri"/>
                <a:sym typeface="Calibri"/>
              </a:rPr>
              <a:t>formating</a:t>
            </a:r>
            <a:r>
              <a:rPr lang="en-US" sz="3200" dirty="0">
                <a:solidFill>
                  <a:schemeClr val="dk1"/>
                </a:solidFill>
                <a:latin typeface="Calibri"/>
                <a:ea typeface="Calibri"/>
                <a:cs typeface="Calibri"/>
                <a:sym typeface="Calibri"/>
              </a:rPr>
              <a:t>- blank values.</a:t>
            </a:r>
            <a:endParaRPr dirty="0"/>
          </a:p>
          <a:p>
            <a:pPr marL="0" marR="0" lvl="0" indent="0" algn="l" rtl="0">
              <a:spcBef>
                <a:spcPts val="0"/>
              </a:spcBef>
              <a:spcAft>
                <a:spcPts val="0"/>
              </a:spcAft>
              <a:buNone/>
            </a:pPr>
            <a:r>
              <a:rPr lang="en-US" sz="3200" dirty="0">
                <a:solidFill>
                  <a:schemeClr val="dk1"/>
                </a:solidFill>
                <a:latin typeface="Calibri"/>
                <a:ea typeface="Calibri"/>
                <a:cs typeface="Calibri"/>
                <a:sym typeface="Calibri"/>
              </a:rPr>
              <a:t>*Using- Pivot table &amp; Chart.</a:t>
            </a:r>
            <a:endParaRPr sz="32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39</TotalTime>
  <Words>698</Words>
  <Application>Microsoft Office PowerPoint</Application>
  <PresentationFormat>Widescreen</PresentationFormat>
  <Paragraphs>87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Roboto</vt:lpstr>
      <vt:lpstr>Calibri</vt:lpstr>
      <vt:lpstr>Gill Sans MT</vt:lpstr>
      <vt:lpstr>Times New Roman</vt:lpstr>
      <vt:lpstr>Trebuchet MS</vt:lpstr>
      <vt:lpstr>Arial</vt:lpstr>
      <vt:lpstr>Gallery</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user31</dc:creator>
  <cp:lastModifiedBy>user31</cp:lastModifiedBy>
  <cp:revision>10</cp:revision>
  <dcterms:modified xsi:type="dcterms:W3CDTF">2024-09-04T04:57:01Z</dcterms:modified>
</cp:coreProperties>
</file>