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691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429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err="1"/>
              <a:t>Mohanapriya.L</a:t>
            </a:r>
            <a:endParaRPr lang="en-US" sz="2400" dirty="0"/>
          </a:p>
          <a:p>
            <a:r>
              <a:rPr lang="en-US" sz="2400" dirty="0"/>
              <a:t>REGISTER NO: 312218770</a:t>
            </a:r>
          </a:p>
          <a:p>
            <a:r>
              <a:rPr lang="en-US" sz="2400" dirty="0"/>
              <a:t>DEPARTMENT: B Com [ General]</a:t>
            </a:r>
          </a:p>
          <a:p>
            <a:r>
              <a:rPr lang="en-US" sz="2400" dirty="0"/>
              <a:t>COLLEGE : Dhanalakshmi Srinivasan Arts And Science College </a:t>
            </a:r>
            <a:r>
              <a:rPr lang="en-US" sz="2400" dirty="0" err="1"/>
              <a:t>Mamallapuram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72B53-0FE9-84C7-D13E-449F49B9A795}"/>
              </a:ext>
            </a:extLst>
          </p:cNvPr>
          <p:cNvSpPr/>
          <p:nvPr/>
        </p:nvSpPr>
        <p:spPr>
          <a:xfrm>
            <a:off x="1066800" y="1447800"/>
            <a:ext cx="3810000" cy="487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  <a:p>
            <a:pPr algn="ctr"/>
            <a:r>
              <a:rPr lang="en-US" dirty="0"/>
              <a:t>Data cleaning</a:t>
            </a:r>
          </a:p>
          <a:p>
            <a:pPr algn="ctr"/>
            <a:r>
              <a:rPr lang="en-US" dirty="0"/>
              <a:t>Techniques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Pivot table</a:t>
            </a:r>
          </a:p>
          <a:p>
            <a:pPr algn="ctr"/>
            <a:r>
              <a:rPr lang="en-US" dirty="0" err="1"/>
              <a:t>Cahrit</a:t>
            </a:r>
            <a:r>
              <a:rPr lang="en-US" dirty="0"/>
              <a:t>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D619B-C112-115F-BCD6-B83F06CFBEC4}"/>
              </a:ext>
            </a:extLst>
          </p:cNvPr>
          <p:cNvSpPr/>
          <p:nvPr/>
        </p:nvSpPr>
        <p:spPr>
          <a:xfrm>
            <a:off x="755332" y="1371600"/>
            <a:ext cx="6026468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Simply select a cell in a data range&gt; select the Analyze data button on the home tab.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6EF043-14EF-BFE4-6EF7-6C6765E89D0C}"/>
              </a:ext>
            </a:extLst>
          </p:cNvPr>
          <p:cNvSpPr/>
          <p:nvPr/>
        </p:nvSpPr>
        <p:spPr>
          <a:xfrm>
            <a:off x="1219200" y="1676400"/>
            <a:ext cx="487679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Excel is a versatile tool for data analysis that can be used to analyze ,manipulate, and visualize data here are some conclusion about using Excel data analysis: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9527" y="7543799"/>
            <a:ext cx="6096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F8418-3DB1-FE5A-189C-B76A51A7AE8F}"/>
              </a:ext>
            </a:extLst>
          </p:cNvPr>
          <p:cNvSpPr/>
          <p:nvPr/>
        </p:nvSpPr>
        <p:spPr>
          <a:xfrm>
            <a:off x="914400" y="1676400"/>
            <a:ext cx="6019800" cy="414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Analze</a:t>
            </a:r>
            <a:r>
              <a:rPr lang="en-US" dirty="0"/>
              <a:t> Data in excel empowers you to understand your data through natural Language queries that allow you to ask questions about your data without having to write complicated formula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703226"/>
            <a:ext cx="6270625" cy="36671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dirty="0"/>
              <a:t>Bring the engagement score column from the engagement table into the employee table using the </a:t>
            </a:r>
            <a:r>
              <a:rPr lang="en-US" dirty="0" err="1"/>
              <a:t>vlookup</a:t>
            </a:r>
            <a:r>
              <a:rPr lang="en-US" dirty="0"/>
              <a:t> function and then select the employee </a:t>
            </a:r>
            <a:r>
              <a:rPr lang="en-US" dirty="0" err="1"/>
              <a:t>tablke</a:t>
            </a:r>
            <a:r>
              <a:rPr lang="en-US" dirty="0"/>
              <a:t> to insert a pivot table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F50AE-5E45-2EAC-B3C6-306D507D9B2A}"/>
              </a:ext>
            </a:extLst>
          </p:cNvPr>
          <p:cNvSpPr/>
          <p:nvPr/>
        </p:nvSpPr>
        <p:spPr>
          <a:xfrm>
            <a:off x="1089242" y="2209799"/>
            <a:ext cx="4168558" cy="3756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end users of employee performance analysis using excel  are the employees and managers who are use the data to evaluate performance and provide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1600201"/>
            <a:ext cx="3657600" cy="312419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dirty="0"/>
              <a:t>Filtering – </a:t>
            </a:r>
            <a:r>
              <a:rPr lang="en-US" dirty="0" err="1"/>
              <a:t>Mssing</a:t>
            </a:r>
            <a:r>
              <a:rPr lang="en-US" dirty="0"/>
              <a:t> Values Conditional </a:t>
            </a:r>
            <a:r>
              <a:rPr lang="en-US" dirty="0" err="1"/>
              <a:t>Formating</a:t>
            </a:r>
            <a:r>
              <a:rPr lang="en-US" dirty="0"/>
              <a:t> – Blank  values</a:t>
            </a:r>
          </a:p>
          <a:p>
            <a:endParaRPr lang="en-US" dirty="0"/>
          </a:p>
          <a:p>
            <a:r>
              <a:rPr lang="en-US" dirty="0"/>
              <a:t>Point table                                                  </a:t>
            </a:r>
          </a:p>
          <a:p>
            <a:r>
              <a:rPr lang="en-US" dirty="0"/>
              <a:t>chart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857250"/>
            <a:ext cx="9763125" cy="5762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812AF7-9609-5218-674E-FB5CEFA4B816}"/>
              </a:ext>
            </a:extLst>
          </p:cNvPr>
          <p:cNvSpPr/>
          <p:nvPr/>
        </p:nvSpPr>
        <p:spPr>
          <a:xfrm>
            <a:off x="533400" y="1905000"/>
            <a:ext cx="70866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 data set- </a:t>
            </a:r>
            <a:r>
              <a:rPr lang="en-US" dirty="0" err="1">
                <a:solidFill>
                  <a:schemeClr val="tx1"/>
                </a:solidFill>
              </a:rPr>
              <a:t>ksggle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26 features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 features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Emp 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Gender – female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Business unit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Rating - Numerical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975A3-146F-FBD5-F8DD-91660D6C7389}"/>
              </a:ext>
            </a:extLst>
          </p:cNvPr>
          <p:cNvSpPr/>
          <p:nvPr/>
        </p:nvSpPr>
        <p:spPr>
          <a:xfrm>
            <a:off x="2743200" y="1828799"/>
            <a:ext cx="7696200" cy="3200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Analyse</a:t>
            </a:r>
            <a:r>
              <a:rPr lang="en-US" dirty="0"/>
              <a:t> data in excel empowers you to understand your data through natural  languages.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291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mohana priya</cp:lastModifiedBy>
  <cp:revision>13</cp:revision>
  <dcterms:created xsi:type="dcterms:W3CDTF">2024-03-29T15:07:22Z</dcterms:created>
  <dcterms:modified xsi:type="dcterms:W3CDTF">2024-09-12T13:43:32Z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