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napriya0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napriya02/IBM_Applied-Data-Science-Capstone/blob/main/Week%201%20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napriya02/IBM_Applied-Data-Science-Capstone/blob/main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napriya02/IBM_Applied-Data-Science-Capstone/blob/main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napriya02/IBM_Applied-Data-Science-Capstone/blob/main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napriya02/IBM_Applied-Data-Science-Capstone/blob/main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napriya02/IBM_Applied-Data-Science-Capstone/blob/main/Week%204%20Predictive%20Analysis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mohanapriya02/IBM_Applied-Data-Science-Capstone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mohanapriya02/IBM_Applied-Data-Science-Capstone/blob/main/Week%201%20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mohanapriya02/IBM_Applied-Data-Science-Capstone/blob/main/Week%201%20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4847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MOHANAPRIYA R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dirty="0">
                <a:latin typeface="Arial"/>
                <a:cs typeface="Arial"/>
                <a:hlinkClick r:id="rId2"/>
              </a:rPr>
              <a:t>https://github.com/mohanapriya02</a:t>
            </a:r>
            <a:endParaRPr lang="en-IN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01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https://github.com/mohanapriya02/IBM_Applied-Data-Science-Capstone/blob/main/Week%201%20%20Introduction/Data%20wrangling%20.ipynb</a:t>
            </a:r>
            <a:r>
              <a:rPr lang="en-IN" sz="2000" dirty="0"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https://github.com/mohanapriya02/IBM_Applied-Data-Science-Capstone/blob/main/Week%202%20EDA/EDA%20with%20Visualization.ipynb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https://github.com/mohanapriya02/IBM_Applied-Data-Science-Capstone/blob/main/Week%202%20EDA/EDA%20with%20SQL.ipynb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85142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https://github.com/mohanapriya02/IBM_Applied-Data-Science-Capstone/blob/main/Week%203%20Interactive%20Visual%20Analytics%20and%20Dashboard/Interactive%20Visual%20Analytics%20with%20Folium.ipynb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34734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https://github.com/mohanapriya02/IBM_Applied-Data-Science-Capstone/blob/main/Week%203%20Interactive%20Visual%20Analytics%20and%20Dashboard/spacex_dash_app.py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488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https://github.com/mohanapriya02/IBM_Applied-Data-Science-Capstone/blob/main/Week%204%20Predictive%20Analysis/Machine%20Learning%20Prediction.ipynb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936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1750" dirty="0">
                <a:latin typeface="Carlito"/>
                <a:cs typeface="Carlito"/>
                <a:hlinkClick r:id="rId2"/>
              </a:rPr>
              <a:t>https://github.com/mohanapriya02/IBM_Applied-Data-Science-Capstone.git</a:t>
            </a: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https://github.com/mohanapriya02/IBM_Applied-Data-Science-Capstone/blob/main/Week%201%20%20Introduction/Data%20Collection%20Api%20.ipynb</a:t>
            </a: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  <a:hlinkClick r:id="rId17"/>
              </a:rPr>
              <a:t>https://github.com/mohanapriya02/IBM_Applied-Data-Science-Capstone/blob/main/Week%201%20%20Introduction/Data%20Collection%20with%20Web%20Scraping.ipynb</a:t>
            </a:r>
            <a:r>
              <a:rPr lang="en-IN" sz="1500" dirty="0">
                <a:latin typeface="Carlito"/>
                <a:cs typeface="Carlito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2887</Words>
  <Application>Microsoft Office PowerPoint</Application>
  <PresentationFormat>Widescreen</PresentationFormat>
  <Paragraphs>291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PRIYA R</cp:lastModifiedBy>
  <cp:revision>3</cp:revision>
  <dcterms:created xsi:type="dcterms:W3CDTF">2021-08-26T16:53:12Z</dcterms:created>
  <dcterms:modified xsi:type="dcterms:W3CDTF">2023-07-01T06:45:52Z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