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84" d="100"/>
          <a:sy n="84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9/11/2025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8252161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2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0582911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65697669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295191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7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7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472070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5536646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263703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3353142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89920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156336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061791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0043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ctrTitle"/>
          </p:nvPr>
        </p:nvSpPr>
        <p:spPr>
          <a:xfrm xmlns:a="http://schemas.openxmlformats.org/drawingml/2006/main">
            <a:off x="914400" y="2130425"/>
            <a:ext cx="10363200" cy="1470025"/>
          </a:xfrm>
        </p:spPr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subTitle" idx="1"/>
          </p:nvPr>
        </p:nvSpPr>
        <p:spPr>
          <a:xfrm xmlns:a="http://schemas.openxmlformats.org/drawingml/2006/main">
            <a:off x="1828800" y="3886199"/>
            <a:ext cx="8534400" cy="1752600"/>
          </a:xfrm>
        </p:spPr>
        <p:txBody>
          <a:bodyPr xmlns:a="http://schemas.openxmlformats.org/drawingml/2006/main"/>
          <a:lstStyle xmlns:a="http://schemas.openxmlformats.org/drawingml/2006/main"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 xmlns:a="http://schemas.openxmlformats.org/drawingml/2006/main"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0699731"/>
      </p:ext>
    </p:extLst>
  </p:cSld>
  <p:clrMapOvr>
    <a:masterClrMapping xmlns:a="http://schemas.openxmlformats.org/drawingml/2006/main"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5319443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53965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8626094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5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0691072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7341389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875987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4575068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8034475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8266245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332668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311131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3865247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9/11/2025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031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3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0" name="矩形"/>
          <p:cNvSpPr>
            <a:spLocks/>
          </p:cNvSpPr>
          <p:nvPr/>
        </p:nvSpPr>
        <p:spPr>
          <a:xfrm flipH="1" rot="21600000">
            <a:off x="620996" y="1990195"/>
            <a:ext cx="10296979" cy="27774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MOHANAPRIYA B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2422J1246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DEPARTMENT:BCA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COLLEGE/ UNIVERSITY</a:t>
            </a:r>
            <a:r>
              <a:rPr lang="en-US" altLang="zh-CN" sz="3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: DR.R.V ARTS AND SCIENCE COLLEGE / BHARATHIYAR UNIVERSITY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41" name="矩形"/>
          <p:cNvSpPr>
            <a:spLocks/>
          </p:cNvSpPr>
          <p:nvPr/>
        </p:nvSpPr>
        <p:spPr>
          <a:xfrm rot="0">
            <a:off x="-170080" y="114913"/>
            <a:ext cx="9503855" cy="182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 eaLnBrk="1" fontAlgn="auto" latinLnBrk="0" hangingPunct="1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6000" b="1" i="0" u="sng" strike="noStrike" kern="1200" cap="none" spc="0" baseline="0">
                <a:solidFill>
                  <a:srgbClr val="000000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6000" b="1" i="0" u="sng" strike="noStrike" kern="1200" cap="none" spc="0" baseline="0">
                <a:solidFill>
                  <a:srgbClr val="000000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6000" b="1" i="1" u="sng" strike="noStrike" kern="1200" cap="none" spc="15" baseline="0">
              <a:solidFill>
                <a:srgbClr val="000000"/>
              </a:solidFill>
              <a:latin typeface="Roboto" pitchFamily="2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13102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文本框"/>
          <p:cNvSpPr>
            <a:spLocks noGrp="1"/>
          </p:cNvSpPr>
          <p:nvPr>
            <p:ph type="title"/>
          </p:nvPr>
        </p:nvSpPr>
        <p:spPr>
          <a:xfrm rot="0">
            <a:off x="1054094" y="264418"/>
            <a:ext cx="8480425" cy="7308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65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65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5" name="文本框"/>
          <p:cNvSpPr txBox="1">
            <a:spLocks/>
          </p:cNvSpPr>
          <p:nvPr/>
        </p:nvSpPr>
        <p:spPr>
          <a:xfrm rot="0">
            <a:off x="842723" y="1915629"/>
            <a:ext cx="8644275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 web developer portfolio should showcase your best projects, including detailed descriptions, code samples, and links to live versions.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94482112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5" name="文本框"/>
          <p:cNvSpPr>
            <a:spLocks noGrp="1"/>
          </p:cNvSpPr>
          <p:nvPr>
            <p:ph type="title"/>
          </p:nvPr>
        </p:nvSpPr>
        <p:spPr>
          <a:xfrm rot="0">
            <a:off x="2784126" y="261620"/>
            <a:ext cx="6410076" cy="832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5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6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6" name="文本框"/>
          <p:cNvSpPr txBox="1">
            <a:spLocks/>
          </p:cNvSpPr>
          <p:nvPr/>
        </p:nvSpPr>
        <p:spPr>
          <a:xfrm rot="0">
            <a:off x="1204667" y="1848955"/>
            <a:ext cx="8787974" cy="280606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showcasing skills and projects to attract employers or clients, building credibility, and acting as a dynamic marketing tool that requires continuous updates to demonstrate growth and new capabilities.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88324893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曲线"/>
          <p:cNvSpPr>
            <a:spLocks/>
          </p:cNvSpPr>
          <p:nvPr/>
        </p:nvSpPr>
        <p:spPr>
          <a:xfrm rot="0">
            <a:off x="0" y="0"/>
            <a:ext cx="12192000" cy="695694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68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59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0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1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2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3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69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3" name="文本框"/>
          <p:cNvSpPr>
            <a:spLocks noGrp="1"/>
          </p:cNvSpPr>
          <p:nvPr>
            <p:ph type="title"/>
          </p:nvPr>
        </p:nvSpPr>
        <p:spPr>
          <a:xfrm rot="0">
            <a:off x="2930490" y="477206"/>
            <a:ext cx="5541474" cy="864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5650" b="1" i="0" u="words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5650" b="1" i="0" u="words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5650" b="1" i="0" u="words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5650" b="1" i="0" u="words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76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4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5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7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1" name="文本框"/>
          <p:cNvSpPr txBox="1">
            <a:spLocks/>
          </p:cNvSpPr>
          <p:nvPr/>
        </p:nvSpPr>
        <p:spPr>
          <a:xfrm rot="0">
            <a:off x="4871193" y="4439716"/>
            <a:ext cx="3168776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2" name="文本框"/>
          <p:cNvSpPr txBox="1">
            <a:spLocks/>
          </p:cNvSpPr>
          <p:nvPr/>
        </p:nvSpPr>
        <p:spPr>
          <a:xfrm rot="0">
            <a:off x="1699959" y="2639518"/>
            <a:ext cx="9067869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4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Portfolio for Web Developers</a:t>
            </a:r>
            <a:endParaRPr lang="zh-CN" altLang="en-US" sz="44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404087064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8"/>
                </a:lnTo>
                <a:lnTo>
                  <a:pt x="21599" y="21598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90" name="组合"/>
          <p:cNvGrpSpPr>
            <a:grpSpLocks/>
          </p:cNvGrpSpPr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81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3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4" name="曲线"/>
            <p:cNvSpPr>
              <a:spLocks/>
            </p:cNvSpPr>
            <p:nvPr/>
          </p:nvSpPr>
          <p:spPr>
            <a:xfrm rot="0">
              <a:off x="9602878" y="0"/>
              <a:ext cx="25895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10936247" y="0"/>
              <a:ext cx="125602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2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3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4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98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96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97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words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words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words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words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words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words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2509806" y="1041533"/>
            <a:ext cx="5029200" cy="48063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2767760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4" name="文本框"/>
          <p:cNvSpPr txBox="1">
            <a:spLocks/>
          </p:cNvSpPr>
          <p:nvPr/>
        </p:nvSpPr>
        <p:spPr>
          <a:xfrm rot="0">
            <a:off x="2068261" y="258305"/>
            <a:ext cx="7559885" cy="8153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/>
              </a:rPr>
              <a:t>PROBLEM STATEMENT </a:t>
            </a:r>
            <a:endParaRPr lang="zh-CN" altLang="en-US" sz="48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77" name="文本框"/>
          <p:cNvSpPr txBox="1">
            <a:spLocks/>
          </p:cNvSpPr>
          <p:nvPr/>
        </p:nvSpPr>
        <p:spPr>
          <a:xfrm rot="0">
            <a:off x="909396" y="1629884"/>
            <a:ext cx="10867766" cy="42062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/>
              </a:rPr>
              <a:t> Clearly communicate your personal brand and carrer goals.</a:t>
            </a:r>
            <a:endParaRPr lang="en-US" altLang="zh-CN" sz="3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/>
              </a:rPr>
              <a:t> Highlight your technical skills and expertise in various web </a:t>
            </a:r>
            <a:endParaRPr lang="en-US" altLang="zh-CN" sz="3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/>
              </a:rPr>
              <a:t>   development technologies.</a:t>
            </a:r>
            <a:endParaRPr lang="en-US" altLang="zh-CN" sz="3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/>
              </a:rPr>
              <a:t> Provide a simple and intuitive navigation system,ensuring                   </a:t>
            </a:r>
            <a:endParaRPr lang="en-US" altLang="zh-CN" sz="3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400" b="0" i="0" u="none" strike="noStrike" kern="1200" cap="none" spc="0" baseline="0">
                <a:solidFill>
                  <a:srgbClr val="000000"/>
                </a:solidFill>
                <a:latin typeface="Droid Sans" pitchFamily="0" charset="0"/>
                <a:ea typeface="宋体" pitchFamily="0" charset="0"/>
                <a:cs typeface="Lucida Sans"/>
              </a:rPr>
              <a:t>   easy access to different sections of the websites.</a:t>
            </a:r>
            <a:endParaRPr lang="zh-CN" altLang="en-US" sz="3400" b="0" i="0" u="none" strike="noStrike" kern="1200" cap="none" spc="0" baseline="0">
              <a:solidFill>
                <a:srgbClr val="000000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210140829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文本框"/>
          <p:cNvSpPr>
            <a:spLocks noGrp="1"/>
          </p:cNvSpPr>
          <p:nvPr>
            <p:ph type="title"/>
          </p:nvPr>
        </p:nvSpPr>
        <p:spPr>
          <a:xfrm rot="0">
            <a:off x="2568546" y="191460"/>
            <a:ext cx="6868202" cy="84518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5450" b="0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 OVERVIEW </a:t>
            </a:r>
            <a:endParaRPr lang="zh-CN" altLang="en-US" sz="545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0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8" name="文本框"/>
          <p:cNvSpPr txBox="1">
            <a:spLocks/>
          </p:cNvSpPr>
          <p:nvPr/>
        </p:nvSpPr>
        <p:spPr>
          <a:xfrm rot="0">
            <a:off x="1128468" y="1410812"/>
            <a:ext cx="10295151" cy="5577841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1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 Project showcase : </a:t>
            </a:r>
            <a:r>
              <a:rPr lang="en-US" altLang="zh-CN" sz="3600" b="0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Display 3-5 projects with descriptions,screenshots and links.</a:t>
            </a:r>
            <a:endParaRPr lang="en-US" altLang="zh-CN" sz="3600" b="0" i="0" u="none" strike="noStrike" kern="1200" cap="none" spc="0" baseline="0">
              <a:solidFill>
                <a:srgbClr val="333333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Skills section : </a:t>
            </a:r>
            <a:r>
              <a:rPr lang="en-US" altLang="zh-CN" sz="3600" b="0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List technical skills,programming languages and tools.</a:t>
            </a:r>
            <a:endParaRPr lang="en-US" altLang="zh-CN" sz="3600" b="0" i="0" u="none" strike="noStrike" kern="1200" cap="none" spc="0" baseline="0">
              <a:solidFill>
                <a:srgbClr val="333333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About/contact page : </a:t>
            </a:r>
            <a:r>
              <a:rPr lang="en-US" altLang="zh-CN" sz="3600" b="0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Brief bio,contact information and social media links.</a:t>
            </a:r>
            <a:endParaRPr lang="en-US" altLang="zh-CN" sz="3600" b="0" i="0" u="none" strike="noStrike" kern="1200" cap="none" spc="0" baseline="0">
              <a:solidFill>
                <a:srgbClr val="333333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Responsive design : </a:t>
            </a:r>
            <a:r>
              <a:rPr lang="en-US" altLang="zh-CN" sz="3600" b="0" i="0" u="none" strike="noStrike" kern="1200" cap="none" spc="0" baseline="0">
                <a:solidFill>
                  <a:srgbClr val="333333"/>
                </a:solidFill>
                <a:latin typeface="Droid Sans" pitchFamily="0" charset="0"/>
                <a:ea typeface="宋体" pitchFamily="0" charset="0"/>
                <a:cs typeface="Lucida Sans"/>
              </a:rPr>
              <a:t>Ensure seamless user experience across devices. </a:t>
            </a:r>
            <a:endParaRPr lang="en-US" altLang="zh-CN" sz="3600" b="0" i="0" u="none" strike="noStrike" kern="1200" cap="none" spc="0" baseline="0">
              <a:solidFill>
                <a:srgbClr val="333333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endParaRPr lang="en-US" altLang="zh-CN" sz="3600" b="0" i="0" u="none" strike="noStrike" kern="1200" cap="none" spc="0" baseline="0">
              <a:solidFill>
                <a:srgbClr val="333333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4000" b="1" i="0" u="none" strike="noStrike" kern="1200" cap="none" spc="0" baseline="0">
              <a:solidFill>
                <a:srgbClr val="333333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65676174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文本框"/>
          <p:cNvSpPr>
            <a:spLocks noGrp="1"/>
          </p:cNvSpPr>
          <p:nvPr>
            <p:ph type="title"/>
          </p:nvPr>
        </p:nvSpPr>
        <p:spPr>
          <a:xfrm rot="0">
            <a:off x="1490014" y="329826"/>
            <a:ext cx="8060282" cy="740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4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4800" b="0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4800" b="0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48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800" b="0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48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0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0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0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0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4800" b="0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8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48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800" b="0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0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4800" b="0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48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8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9" name="文本框"/>
          <p:cNvSpPr txBox="1">
            <a:spLocks/>
          </p:cNvSpPr>
          <p:nvPr/>
        </p:nvSpPr>
        <p:spPr>
          <a:xfrm rot="0">
            <a:off x="5471802" y="2801441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80" name="文本框"/>
          <p:cNvSpPr txBox="1">
            <a:spLocks/>
          </p:cNvSpPr>
          <p:nvPr/>
        </p:nvSpPr>
        <p:spPr>
          <a:xfrm rot="0">
            <a:off x="5662299" y="2991938"/>
            <a:ext cx="1257280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  <p:sp>
        <p:nvSpPr>
          <p:cNvPr id="181" name="文本框"/>
          <p:cNvSpPr txBox="1">
            <a:spLocks/>
          </p:cNvSpPr>
          <p:nvPr/>
        </p:nvSpPr>
        <p:spPr>
          <a:xfrm rot="0">
            <a:off x="1128468" y="1410812"/>
            <a:ext cx="10223152" cy="44348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Potential employers :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Hiring managers,recruiters,or HR personnel looking for skilled web developers.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Clients :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Businesses or individuals seeking to hire a web developer for a project.</a:t>
            </a:r>
            <a:endParaRPr lang="en-US" altLang="zh-CN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6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Industry peers : </a:t>
            </a:r>
            <a:r>
              <a:rPr lang="en-US" altLang="zh-CN" sz="36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Other web developers,designers,or industry experts who want to network,collaborate.</a:t>
            </a:r>
            <a:endParaRPr lang="zh-CN" altLang="en-US" sz="36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6223277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文本框"/>
          <p:cNvSpPr>
            <a:spLocks noGrp="1"/>
          </p:cNvSpPr>
          <p:nvPr>
            <p:ph type="title"/>
          </p:nvPr>
        </p:nvSpPr>
        <p:spPr>
          <a:xfrm rot="0">
            <a:off x="1701147" y="257819"/>
            <a:ext cx="9763125" cy="832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5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8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文本框"/>
          <p:cNvSpPr txBox="1">
            <a:spLocks/>
          </p:cNvSpPr>
          <p:nvPr/>
        </p:nvSpPr>
        <p:spPr>
          <a:xfrm rot="0">
            <a:off x="1347540" y="1344138"/>
            <a:ext cx="10369100" cy="429196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HTML/CSS/Javascript :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Buliding blocks on web development.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Front-end frameworks :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React,Angular,Vue.js.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Back-end frameworks :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Node.js,Ruby on Rails,Django.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Design tools :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Figma,Sketch,Adobe XD.</a:t>
            </a:r>
            <a:endParaRPr lang="en-US" altLang="zh-CN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40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Version control : </a:t>
            </a:r>
            <a:r>
              <a:rPr lang="en-US" altLang="zh-CN" sz="40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Git,GitHub.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10283605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3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844547" y="186373"/>
            <a:ext cx="10007881" cy="73723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0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8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3" name="文本框"/>
          <p:cNvSpPr txBox="1">
            <a:spLocks/>
          </p:cNvSpPr>
          <p:nvPr/>
        </p:nvSpPr>
        <p:spPr>
          <a:xfrm rot="0">
            <a:off x="842723" y="1410812"/>
            <a:ext cx="10293201" cy="446341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Consistency 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Consistent design elements throughout the portfolio.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Contrast 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Effective use of color,texture and typography.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Header 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Navigation menu and logo.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Projects section 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Showcase of projects with images,descriptions and links.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About section 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Brief bio,skills and contact information.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</a:t>
            </a:r>
            <a:r>
              <a:rPr lang="en-US" altLang="zh-CN" sz="3200" b="1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Footer : </a:t>
            </a: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Contact information,social media links and copyright notice.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2014956635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文本框"/>
          <p:cNvSpPr>
            <a:spLocks noGrp="1"/>
          </p:cNvSpPr>
          <p:nvPr>
            <p:ph type="title"/>
          </p:nvPr>
        </p:nvSpPr>
        <p:spPr>
          <a:xfrm rot="0">
            <a:off x="479111" y="118748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5400" b="0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5400" b="0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4" name="文本框"/>
          <p:cNvSpPr txBox="1">
            <a:spLocks/>
          </p:cNvSpPr>
          <p:nvPr/>
        </p:nvSpPr>
        <p:spPr>
          <a:xfrm rot="0">
            <a:off x="1204667" y="1553685"/>
            <a:ext cx="8995270" cy="39776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Filtering/ sorting projects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Project details(description,technologies,links)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Call-to-action(contact form,email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Social media integration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Regular updates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Project showcase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Skills and expertise section </a:t>
            </a:r>
            <a:endParaRPr lang="en-US" altLang="zh-CN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Droid Sans" pitchFamily="0" charset="0"/>
              <a:buChar char="◆"/>
            </a:pPr>
            <a:r>
              <a:rPr lang="en-US" altLang="zh-CN" sz="32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/>
              </a:rPr>
              <a:t> Easy navigation </a:t>
            </a:r>
            <a:endParaRPr lang="zh-CN" altLang="en-US" sz="32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/>
            </a:endParaRPr>
          </a:p>
        </p:txBody>
      </p:sp>
    </p:spTree>
    <p:extLst>
      <p:ext uri="{BB962C8B-B14F-4D97-AF65-F5344CB8AC3E}">
        <p14:creationId xmlns:p14="http://schemas.microsoft.com/office/powerpoint/2010/main" val="13155618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545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2025-09-11T07:29:50Z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