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na Priya" userId="90349aae68ea4e0e" providerId="LiveId" clId="{BBBB66C1-741A-41EB-8407-03BFD58F69C0}"/>
    <pc:docChg chg="undo redo custSel addSld delSld modSld">
      <pc:chgData name="Mohana Priya" userId="90349aae68ea4e0e" providerId="LiveId" clId="{BBBB66C1-741A-41EB-8407-03BFD58F69C0}" dt="2024-12-17T18:02:35.302" v="330" actId="2711"/>
      <pc:docMkLst>
        <pc:docMk/>
      </pc:docMkLst>
      <pc:sldChg chg="modSp mod">
        <pc:chgData name="Mohana Priya" userId="90349aae68ea4e0e" providerId="LiveId" clId="{BBBB66C1-741A-41EB-8407-03BFD58F69C0}" dt="2024-12-17T17:16:43.628" v="30" actId="1076"/>
        <pc:sldMkLst>
          <pc:docMk/>
          <pc:sldMk cId="4072062142" sldId="256"/>
        </pc:sldMkLst>
        <pc:spChg chg="mod">
          <ac:chgData name="Mohana Priya" userId="90349aae68ea4e0e" providerId="LiveId" clId="{BBBB66C1-741A-41EB-8407-03BFD58F69C0}" dt="2024-12-17T17:16:43.628" v="30" actId="1076"/>
          <ac:spMkLst>
            <pc:docMk/>
            <pc:sldMk cId="4072062142" sldId="256"/>
            <ac:spMk id="2" creationId="{04267DF6-5475-59DF-B3C8-C81EDB93FF29}"/>
          </ac:spMkLst>
        </pc:spChg>
      </pc:sldChg>
      <pc:sldChg chg="modSp mod">
        <pc:chgData name="Mohana Priya" userId="90349aae68ea4e0e" providerId="LiveId" clId="{BBBB66C1-741A-41EB-8407-03BFD58F69C0}" dt="2024-12-17T17:18:07.892" v="33" actId="113"/>
        <pc:sldMkLst>
          <pc:docMk/>
          <pc:sldMk cId="2134838719" sldId="257"/>
        </pc:sldMkLst>
        <pc:spChg chg="mod">
          <ac:chgData name="Mohana Priya" userId="90349aae68ea4e0e" providerId="LiveId" clId="{BBBB66C1-741A-41EB-8407-03BFD58F69C0}" dt="2024-12-17T17:18:07.892" v="33" actId="113"/>
          <ac:spMkLst>
            <pc:docMk/>
            <pc:sldMk cId="2134838719" sldId="257"/>
            <ac:spMk id="2" creationId="{F0B7365C-1927-90E8-CCC6-324E4549A71E}"/>
          </ac:spMkLst>
        </pc:spChg>
        <pc:spChg chg="mod">
          <ac:chgData name="Mohana Priya" userId="90349aae68ea4e0e" providerId="LiveId" clId="{BBBB66C1-741A-41EB-8407-03BFD58F69C0}" dt="2024-12-17T17:17:04.552" v="32" actId="1076"/>
          <ac:spMkLst>
            <pc:docMk/>
            <pc:sldMk cId="2134838719" sldId="257"/>
            <ac:spMk id="3" creationId="{0E261F7E-3947-7A4B-DBC8-477F8C0C0C8B}"/>
          </ac:spMkLst>
        </pc:spChg>
      </pc:sldChg>
      <pc:sldChg chg="modSp mod">
        <pc:chgData name="Mohana Priya" userId="90349aae68ea4e0e" providerId="LiveId" clId="{BBBB66C1-741A-41EB-8407-03BFD58F69C0}" dt="2024-12-17T17:18:18.614" v="34" actId="113"/>
        <pc:sldMkLst>
          <pc:docMk/>
          <pc:sldMk cId="614146673" sldId="258"/>
        </pc:sldMkLst>
        <pc:spChg chg="mod">
          <ac:chgData name="Mohana Priya" userId="90349aae68ea4e0e" providerId="LiveId" clId="{BBBB66C1-741A-41EB-8407-03BFD58F69C0}" dt="2024-12-17T17:18:18.614" v="34" actId="113"/>
          <ac:spMkLst>
            <pc:docMk/>
            <pc:sldMk cId="614146673" sldId="258"/>
            <ac:spMk id="2" creationId="{D6970512-A869-669C-159A-785C8A772501}"/>
          </ac:spMkLst>
        </pc:spChg>
        <pc:spChg chg="mod">
          <ac:chgData name="Mohana Priya" userId="90349aae68ea4e0e" providerId="LiveId" clId="{BBBB66C1-741A-41EB-8407-03BFD58F69C0}" dt="2024-12-17T17:16:22.681" v="27" actId="27636"/>
          <ac:spMkLst>
            <pc:docMk/>
            <pc:sldMk cId="614146673" sldId="258"/>
            <ac:spMk id="3" creationId="{BE27488E-53DB-F9D7-2E9E-C98388DEAF72}"/>
          </ac:spMkLst>
        </pc:spChg>
      </pc:sldChg>
      <pc:sldChg chg="modSp mod">
        <pc:chgData name="Mohana Priya" userId="90349aae68ea4e0e" providerId="LiveId" clId="{BBBB66C1-741A-41EB-8407-03BFD58F69C0}" dt="2024-12-17T17:22:33.989" v="49" actId="113"/>
        <pc:sldMkLst>
          <pc:docMk/>
          <pc:sldMk cId="2265463661" sldId="259"/>
        </pc:sldMkLst>
        <pc:spChg chg="mod">
          <ac:chgData name="Mohana Priya" userId="90349aae68ea4e0e" providerId="LiveId" clId="{BBBB66C1-741A-41EB-8407-03BFD58F69C0}" dt="2024-12-17T17:18:30.636" v="35" actId="113"/>
          <ac:spMkLst>
            <pc:docMk/>
            <pc:sldMk cId="2265463661" sldId="259"/>
            <ac:spMk id="2" creationId="{4459A024-75E6-7B92-97FD-E9E3BE90B0DD}"/>
          </ac:spMkLst>
        </pc:spChg>
        <pc:spChg chg="mod">
          <ac:chgData name="Mohana Priya" userId="90349aae68ea4e0e" providerId="LiveId" clId="{BBBB66C1-741A-41EB-8407-03BFD58F69C0}" dt="2024-12-17T17:22:33.989" v="49" actId="113"/>
          <ac:spMkLst>
            <pc:docMk/>
            <pc:sldMk cId="2265463661" sldId="259"/>
            <ac:spMk id="3" creationId="{51006F1E-06E2-373C-E1F7-25AE587322CC}"/>
          </ac:spMkLst>
        </pc:spChg>
      </pc:sldChg>
      <pc:sldChg chg="modSp mod">
        <pc:chgData name="Mohana Priya" userId="90349aae68ea4e0e" providerId="LiveId" clId="{BBBB66C1-741A-41EB-8407-03BFD58F69C0}" dt="2024-12-17T17:22:42.401" v="50" actId="113"/>
        <pc:sldMkLst>
          <pc:docMk/>
          <pc:sldMk cId="3183241347" sldId="260"/>
        </pc:sldMkLst>
        <pc:spChg chg="mod">
          <ac:chgData name="Mohana Priya" userId="90349aae68ea4e0e" providerId="LiveId" clId="{BBBB66C1-741A-41EB-8407-03BFD58F69C0}" dt="2024-12-17T17:19:04.156" v="36" actId="113"/>
          <ac:spMkLst>
            <pc:docMk/>
            <pc:sldMk cId="3183241347" sldId="260"/>
            <ac:spMk id="2" creationId="{83F471F7-F4BA-F4EA-52DF-9262AD3C85F6}"/>
          </ac:spMkLst>
        </pc:spChg>
        <pc:spChg chg="mod">
          <ac:chgData name="Mohana Priya" userId="90349aae68ea4e0e" providerId="LiveId" clId="{BBBB66C1-741A-41EB-8407-03BFD58F69C0}" dt="2024-12-17T17:22:42.401" v="50" actId="113"/>
          <ac:spMkLst>
            <pc:docMk/>
            <pc:sldMk cId="3183241347" sldId="260"/>
            <ac:spMk id="3" creationId="{5994B753-2F64-A06C-352E-1CE5C00C691F}"/>
          </ac:spMkLst>
        </pc:spChg>
      </pc:sldChg>
      <pc:sldChg chg="modSp mod">
        <pc:chgData name="Mohana Priya" userId="90349aae68ea4e0e" providerId="LiveId" clId="{BBBB66C1-741A-41EB-8407-03BFD58F69C0}" dt="2024-12-17T17:22:50.261" v="51" actId="113"/>
        <pc:sldMkLst>
          <pc:docMk/>
          <pc:sldMk cId="305557062" sldId="261"/>
        </pc:sldMkLst>
        <pc:spChg chg="mod">
          <ac:chgData name="Mohana Priya" userId="90349aae68ea4e0e" providerId="LiveId" clId="{BBBB66C1-741A-41EB-8407-03BFD58F69C0}" dt="2024-12-17T17:20:46.233" v="45" actId="113"/>
          <ac:spMkLst>
            <pc:docMk/>
            <pc:sldMk cId="305557062" sldId="261"/>
            <ac:spMk id="2" creationId="{1293BFED-6A2D-74C4-BB92-4EFD059E2C6E}"/>
          </ac:spMkLst>
        </pc:spChg>
        <pc:spChg chg="mod">
          <ac:chgData name="Mohana Priya" userId="90349aae68ea4e0e" providerId="LiveId" clId="{BBBB66C1-741A-41EB-8407-03BFD58F69C0}" dt="2024-12-17T17:22:50.261" v="51" actId="113"/>
          <ac:spMkLst>
            <pc:docMk/>
            <pc:sldMk cId="305557062" sldId="261"/>
            <ac:spMk id="3" creationId="{22DB95D2-1DA5-71A0-EB31-A58022699038}"/>
          </ac:spMkLst>
        </pc:spChg>
      </pc:sldChg>
      <pc:sldChg chg="modSp mod">
        <pc:chgData name="Mohana Priya" userId="90349aae68ea4e0e" providerId="LiveId" clId="{BBBB66C1-741A-41EB-8407-03BFD58F69C0}" dt="2024-12-17T18:01:55.384" v="329" actId="2711"/>
        <pc:sldMkLst>
          <pc:docMk/>
          <pc:sldMk cId="1551794277" sldId="262"/>
        </pc:sldMkLst>
        <pc:spChg chg="mod">
          <ac:chgData name="Mohana Priya" userId="90349aae68ea4e0e" providerId="LiveId" clId="{BBBB66C1-741A-41EB-8407-03BFD58F69C0}" dt="2024-12-17T17:24:23.593" v="70" actId="113"/>
          <ac:spMkLst>
            <pc:docMk/>
            <pc:sldMk cId="1551794277" sldId="262"/>
            <ac:spMk id="2" creationId="{89FC2746-E374-BE48-B1EA-51A849FF804B}"/>
          </ac:spMkLst>
        </pc:spChg>
        <pc:spChg chg="mod">
          <ac:chgData name="Mohana Priya" userId="90349aae68ea4e0e" providerId="LiveId" clId="{BBBB66C1-741A-41EB-8407-03BFD58F69C0}" dt="2024-12-17T18:01:55.384" v="329" actId="2711"/>
          <ac:spMkLst>
            <pc:docMk/>
            <pc:sldMk cId="1551794277" sldId="262"/>
            <ac:spMk id="3" creationId="{85CE52A7-A650-1C47-4A5B-E0A99DCD1D0A}"/>
          </ac:spMkLst>
        </pc:spChg>
      </pc:sldChg>
      <pc:sldChg chg="modSp mod">
        <pc:chgData name="Mohana Priya" userId="90349aae68ea4e0e" providerId="LiveId" clId="{BBBB66C1-741A-41EB-8407-03BFD58F69C0}" dt="2024-12-17T17:24:31.447" v="71" actId="113"/>
        <pc:sldMkLst>
          <pc:docMk/>
          <pc:sldMk cId="1208952018" sldId="263"/>
        </pc:sldMkLst>
        <pc:spChg chg="mod">
          <ac:chgData name="Mohana Priya" userId="90349aae68ea4e0e" providerId="LiveId" clId="{BBBB66C1-741A-41EB-8407-03BFD58F69C0}" dt="2024-12-17T17:24:31.447" v="71" actId="113"/>
          <ac:spMkLst>
            <pc:docMk/>
            <pc:sldMk cId="1208952018" sldId="263"/>
            <ac:spMk id="2" creationId="{4A2D4558-4E19-4497-3217-7C8DE3CCC670}"/>
          </ac:spMkLst>
        </pc:spChg>
      </pc:sldChg>
      <pc:sldChg chg="modSp mod">
        <pc:chgData name="Mohana Priya" userId="90349aae68ea4e0e" providerId="LiveId" clId="{BBBB66C1-741A-41EB-8407-03BFD58F69C0}" dt="2024-12-17T17:27:39.840" v="83" actId="14100"/>
        <pc:sldMkLst>
          <pc:docMk/>
          <pc:sldMk cId="2277512068" sldId="264"/>
        </pc:sldMkLst>
        <pc:spChg chg="mod">
          <ac:chgData name="Mohana Priya" userId="90349aae68ea4e0e" providerId="LiveId" clId="{BBBB66C1-741A-41EB-8407-03BFD58F69C0}" dt="2024-12-17T17:24:40.898" v="72" actId="113"/>
          <ac:spMkLst>
            <pc:docMk/>
            <pc:sldMk cId="2277512068" sldId="264"/>
            <ac:spMk id="2" creationId="{C81E78CD-8334-E4E5-B1A8-A945C5C1658C}"/>
          </ac:spMkLst>
        </pc:spChg>
        <pc:picChg chg="mod">
          <ac:chgData name="Mohana Priya" userId="90349aae68ea4e0e" providerId="LiveId" clId="{BBBB66C1-741A-41EB-8407-03BFD58F69C0}" dt="2024-12-17T17:27:39.840" v="83" actId="14100"/>
          <ac:picMkLst>
            <pc:docMk/>
            <pc:sldMk cId="2277512068" sldId="264"/>
            <ac:picMk id="5" creationId="{993E50CD-1FFE-E257-C652-F07B3CE90448}"/>
          </ac:picMkLst>
        </pc:picChg>
      </pc:sldChg>
      <pc:sldChg chg="modSp mod">
        <pc:chgData name="Mohana Priya" userId="90349aae68ea4e0e" providerId="LiveId" clId="{BBBB66C1-741A-41EB-8407-03BFD58F69C0}" dt="2024-12-17T17:24:48.603" v="73" actId="113"/>
        <pc:sldMkLst>
          <pc:docMk/>
          <pc:sldMk cId="3301675933" sldId="265"/>
        </pc:sldMkLst>
        <pc:spChg chg="mod">
          <ac:chgData name="Mohana Priya" userId="90349aae68ea4e0e" providerId="LiveId" clId="{BBBB66C1-741A-41EB-8407-03BFD58F69C0}" dt="2024-12-17T17:24:48.603" v="73" actId="113"/>
          <ac:spMkLst>
            <pc:docMk/>
            <pc:sldMk cId="3301675933" sldId="265"/>
            <ac:spMk id="2" creationId="{A3A036C1-8164-919A-EC9C-9654372A0FE3}"/>
          </ac:spMkLst>
        </pc:spChg>
        <pc:picChg chg="mod">
          <ac:chgData name="Mohana Priya" userId="90349aae68ea4e0e" providerId="LiveId" clId="{BBBB66C1-741A-41EB-8407-03BFD58F69C0}" dt="2024-12-17T17:16:22.605" v="25"/>
          <ac:picMkLst>
            <pc:docMk/>
            <pc:sldMk cId="3301675933" sldId="265"/>
            <ac:picMk id="2050" creationId="{07B689AE-344B-1B55-4C93-66BE9F9C7367}"/>
          </ac:picMkLst>
        </pc:picChg>
      </pc:sldChg>
      <pc:sldChg chg="modSp mod">
        <pc:chgData name="Mohana Priya" userId="90349aae68ea4e0e" providerId="LiveId" clId="{BBBB66C1-741A-41EB-8407-03BFD58F69C0}" dt="2024-12-17T17:24:59.047" v="75" actId="113"/>
        <pc:sldMkLst>
          <pc:docMk/>
          <pc:sldMk cId="3358367906" sldId="266"/>
        </pc:sldMkLst>
        <pc:spChg chg="mod">
          <ac:chgData name="Mohana Priya" userId="90349aae68ea4e0e" providerId="LiveId" clId="{BBBB66C1-741A-41EB-8407-03BFD58F69C0}" dt="2024-12-17T17:24:59.047" v="75" actId="113"/>
          <ac:spMkLst>
            <pc:docMk/>
            <pc:sldMk cId="3358367906" sldId="266"/>
            <ac:spMk id="2" creationId="{58F08621-B5CE-4177-850A-E1D92D5EB0A5}"/>
          </ac:spMkLst>
        </pc:spChg>
        <pc:picChg chg="mod">
          <ac:chgData name="Mohana Priya" userId="90349aae68ea4e0e" providerId="LiveId" clId="{BBBB66C1-741A-41EB-8407-03BFD58F69C0}" dt="2024-12-17T17:16:22.605" v="25"/>
          <ac:picMkLst>
            <pc:docMk/>
            <pc:sldMk cId="3358367906" sldId="266"/>
            <ac:picMk id="3074" creationId="{C17E6CDB-EAEA-61C5-460F-11344FD77C88}"/>
          </ac:picMkLst>
        </pc:picChg>
      </pc:sldChg>
      <pc:sldChg chg="modSp mod">
        <pc:chgData name="Mohana Priya" userId="90349aae68ea4e0e" providerId="LiveId" clId="{BBBB66C1-741A-41EB-8407-03BFD58F69C0}" dt="2024-12-17T17:27:52.432" v="84" actId="14100"/>
        <pc:sldMkLst>
          <pc:docMk/>
          <pc:sldMk cId="2237792715" sldId="267"/>
        </pc:sldMkLst>
        <pc:spChg chg="mod">
          <ac:chgData name="Mohana Priya" userId="90349aae68ea4e0e" providerId="LiveId" clId="{BBBB66C1-741A-41EB-8407-03BFD58F69C0}" dt="2024-12-17T17:25:09.948" v="76" actId="113"/>
          <ac:spMkLst>
            <pc:docMk/>
            <pc:sldMk cId="2237792715" sldId="267"/>
            <ac:spMk id="2" creationId="{35C86AEA-89BE-BF88-2229-0BBFD87A2B99}"/>
          </ac:spMkLst>
        </pc:spChg>
        <pc:picChg chg="mod">
          <ac:chgData name="Mohana Priya" userId="90349aae68ea4e0e" providerId="LiveId" clId="{BBBB66C1-741A-41EB-8407-03BFD58F69C0}" dt="2024-12-17T17:27:52.432" v="84" actId="14100"/>
          <ac:picMkLst>
            <pc:docMk/>
            <pc:sldMk cId="2237792715" sldId="267"/>
            <ac:picMk id="4098" creationId="{9282980D-3908-798B-7D97-CD370D1D59A6}"/>
          </ac:picMkLst>
        </pc:picChg>
      </pc:sldChg>
      <pc:sldChg chg="modSp mod">
        <pc:chgData name="Mohana Priya" userId="90349aae68ea4e0e" providerId="LiveId" clId="{BBBB66C1-741A-41EB-8407-03BFD58F69C0}" dt="2024-12-17T17:25:29.670" v="79" actId="113"/>
        <pc:sldMkLst>
          <pc:docMk/>
          <pc:sldMk cId="3075238321" sldId="268"/>
        </pc:sldMkLst>
        <pc:spChg chg="mod">
          <ac:chgData name="Mohana Priya" userId="90349aae68ea4e0e" providerId="LiveId" clId="{BBBB66C1-741A-41EB-8407-03BFD58F69C0}" dt="2024-12-17T17:25:29.670" v="79" actId="113"/>
          <ac:spMkLst>
            <pc:docMk/>
            <pc:sldMk cId="3075238321" sldId="268"/>
            <ac:spMk id="2" creationId="{991264C3-DBC3-2421-A390-2051BEAE88FD}"/>
          </ac:spMkLst>
        </pc:spChg>
        <pc:picChg chg="mod">
          <ac:chgData name="Mohana Priya" userId="90349aae68ea4e0e" providerId="LiveId" clId="{BBBB66C1-741A-41EB-8407-03BFD58F69C0}" dt="2024-12-17T17:16:22.605" v="25"/>
          <ac:picMkLst>
            <pc:docMk/>
            <pc:sldMk cId="3075238321" sldId="268"/>
            <ac:picMk id="5122" creationId="{F9A65EB6-EC8D-2685-DFA9-7DBECF00288D}"/>
          </ac:picMkLst>
        </pc:picChg>
      </pc:sldChg>
      <pc:sldChg chg="modSp mod">
        <pc:chgData name="Mohana Priya" userId="90349aae68ea4e0e" providerId="LiveId" clId="{BBBB66C1-741A-41EB-8407-03BFD58F69C0}" dt="2024-12-17T17:28:05.865" v="85" actId="14100"/>
        <pc:sldMkLst>
          <pc:docMk/>
          <pc:sldMk cId="1010935478" sldId="269"/>
        </pc:sldMkLst>
        <pc:spChg chg="mod">
          <ac:chgData name="Mohana Priya" userId="90349aae68ea4e0e" providerId="LiveId" clId="{BBBB66C1-741A-41EB-8407-03BFD58F69C0}" dt="2024-12-17T17:25:39.631" v="80" actId="113"/>
          <ac:spMkLst>
            <pc:docMk/>
            <pc:sldMk cId="1010935478" sldId="269"/>
            <ac:spMk id="2" creationId="{81CE474C-4FCF-FB61-BC58-50258569917F}"/>
          </ac:spMkLst>
        </pc:spChg>
        <pc:picChg chg="mod">
          <ac:chgData name="Mohana Priya" userId="90349aae68ea4e0e" providerId="LiveId" clId="{BBBB66C1-741A-41EB-8407-03BFD58F69C0}" dt="2024-12-17T17:28:05.865" v="85" actId="14100"/>
          <ac:picMkLst>
            <pc:docMk/>
            <pc:sldMk cId="1010935478" sldId="269"/>
            <ac:picMk id="6148" creationId="{78274BB7-8A7C-0424-8CA6-7236D78F2F28}"/>
          </ac:picMkLst>
        </pc:picChg>
      </pc:sldChg>
      <pc:sldChg chg="addSp delSp modSp new mod">
        <pc:chgData name="Mohana Priya" userId="90349aae68ea4e0e" providerId="LiveId" clId="{BBBB66C1-741A-41EB-8407-03BFD58F69C0}" dt="2024-12-17T17:25:46.981" v="81" actId="113"/>
        <pc:sldMkLst>
          <pc:docMk/>
          <pc:sldMk cId="434224202" sldId="270"/>
        </pc:sldMkLst>
        <pc:spChg chg="add del mod">
          <ac:chgData name="Mohana Priya" userId="90349aae68ea4e0e" providerId="LiveId" clId="{BBBB66C1-741A-41EB-8407-03BFD58F69C0}" dt="2024-12-17T17:25:46.981" v="81" actId="113"/>
          <ac:spMkLst>
            <pc:docMk/>
            <pc:sldMk cId="434224202" sldId="270"/>
            <ac:spMk id="2" creationId="{2A5D9015-6A4C-B3A2-E87D-6B2C7B1BBD2A}"/>
          </ac:spMkLst>
        </pc:spChg>
        <pc:picChg chg="add mod ord">
          <ac:chgData name="Mohana Priya" userId="90349aae68ea4e0e" providerId="LiveId" clId="{BBBB66C1-741A-41EB-8407-03BFD58F69C0}" dt="2024-12-17T17:16:22.605" v="25"/>
          <ac:picMkLst>
            <pc:docMk/>
            <pc:sldMk cId="434224202" sldId="270"/>
            <ac:picMk id="7" creationId="{CF9EF6B2-C9E5-199F-454D-B3CEA1FDDCDD}"/>
          </ac:picMkLst>
        </pc:picChg>
      </pc:sldChg>
      <pc:sldChg chg="modSp new mod">
        <pc:chgData name="Mohana Priya" userId="90349aae68ea4e0e" providerId="LiveId" clId="{BBBB66C1-741A-41EB-8407-03BFD58F69C0}" dt="2024-12-17T17:36:45.034" v="147" actId="27636"/>
        <pc:sldMkLst>
          <pc:docMk/>
          <pc:sldMk cId="1526755480" sldId="271"/>
        </pc:sldMkLst>
        <pc:spChg chg="mod">
          <ac:chgData name="Mohana Priya" userId="90349aae68ea4e0e" providerId="LiveId" clId="{BBBB66C1-741A-41EB-8407-03BFD58F69C0}" dt="2024-12-17T17:34:40.443" v="109" actId="20577"/>
          <ac:spMkLst>
            <pc:docMk/>
            <pc:sldMk cId="1526755480" sldId="271"/>
            <ac:spMk id="2" creationId="{91641FE1-C7B1-8D38-4294-27964F583A28}"/>
          </ac:spMkLst>
        </pc:spChg>
        <pc:spChg chg="mod">
          <ac:chgData name="Mohana Priya" userId="90349aae68ea4e0e" providerId="LiveId" clId="{BBBB66C1-741A-41EB-8407-03BFD58F69C0}" dt="2024-12-17T17:36:45.034" v="147" actId="27636"/>
          <ac:spMkLst>
            <pc:docMk/>
            <pc:sldMk cId="1526755480" sldId="271"/>
            <ac:spMk id="3" creationId="{F20EC758-F596-E689-07A0-2FA856970B46}"/>
          </ac:spMkLst>
        </pc:spChg>
      </pc:sldChg>
      <pc:sldChg chg="modSp new del mod">
        <pc:chgData name="Mohana Priya" userId="90349aae68ea4e0e" providerId="LiveId" clId="{BBBB66C1-741A-41EB-8407-03BFD58F69C0}" dt="2024-12-17T17:34:30.603" v="89" actId="2696"/>
        <pc:sldMkLst>
          <pc:docMk/>
          <pc:sldMk cId="1659582924" sldId="271"/>
        </pc:sldMkLst>
      </pc:sldChg>
      <pc:sldChg chg="addSp delSp modSp new mod">
        <pc:chgData name="Mohana Priya" userId="90349aae68ea4e0e" providerId="LiveId" clId="{BBBB66C1-741A-41EB-8407-03BFD58F69C0}" dt="2024-12-17T18:02:35.302" v="330" actId="2711"/>
        <pc:sldMkLst>
          <pc:docMk/>
          <pc:sldMk cId="4271230077" sldId="272"/>
        </pc:sldMkLst>
        <pc:spChg chg="mod">
          <ac:chgData name="Mohana Priya" userId="90349aae68ea4e0e" providerId="LiveId" clId="{BBBB66C1-741A-41EB-8407-03BFD58F69C0}" dt="2024-12-17T17:40:53.987" v="162" actId="27636"/>
          <ac:spMkLst>
            <pc:docMk/>
            <pc:sldMk cId="4271230077" sldId="272"/>
            <ac:spMk id="2" creationId="{237F8C1A-4A7E-D3F4-9C37-3F3C6214BD82}"/>
          </ac:spMkLst>
        </pc:spChg>
        <pc:spChg chg="add mod">
          <ac:chgData name="Mohana Priya" userId="90349aae68ea4e0e" providerId="LiveId" clId="{BBBB66C1-741A-41EB-8407-03BFD58F69C0}" dt="2024-12-17T18:02:35.302" v="330" actId="2711"/>
          <ac:spMkLst>
            <pc:docMk/>
            <pc:sldMk cId="4271230077" sldId="272"/>
            <ac:spMk id="4" creationId="{87A82088-44F9-15CD-363B-4A16A0C8BA1B}"/>
          </ac:spMkLst>
        </pc:spChg>
      </pc:sldChg>
      <pc:sldChg chg="modSp new mod">
        <pc:chgData name="Mohana Priya" userId="90349aae68ea4e0e" providerId="LiveId" clId="{BBBB66C1-741A-41EB-8407-03BFD58F69C0}" dt="2024-12-17T18:00:32.403" v="328" actId="20577"/>
        <pc:sldMkLst>
          <pc:docMk/>
          <pc:sldMk cId="1142409999" sldId="273"/>
        </pc:sldMkLst>
        <pc:spChg chg="mod">
          <ac:chgData name="Mohana Priya" userId="90349aae68ea4e0e" providerId="LiveId" clId="{BBBB66C1-741A-41EB-8407-03BFD58F69C0}" dt="2024-12-17T18:00:32.403" v="328" actId="20577"/>
          <ac:spMkLst>
            <pc:docMk/>
            <pc:sldMk cId="1142409999" sldId="273"/>
            <ac:spMk id="2" creationId="{B10268C1-A835-349C-8C04-CE386553FFC4}"/>
          </ac:spMkLst>
        </pc:spChg>
        <pc:spChg chg="mod">
          <ac:chgData name="Mohana Priya" userId="90349aae68ea4e0e" providerId="LiveId" clId="{BBBB66C1-741A-41EB-8407-03BFD58F69C0}" dt="2024-12-17T17:59:43.773" v="326" actId="27636"/>
          <ac:spMkLst>
            <pc:docMk/>
            <pc:sldMk cId="1142409999" sldId="273"/>
            <ac:spMk id="3" creationId="{54EA2576-FCDF-E454-63E9-F55727719007}"/>
          </ac:spMkLst>
        </pc:spChg>
      </pc:sldChg>
    </pc:docChg>
  </pc:docChgLst>
  <pc:docChgLst>
    <pc:chgData name="Mohana Priya" userId="90349aae68ea4e0e" providerId="LiveId" clId="{CE042A3A-B0C0-48E6-B095-34EFBC2450A0}"/>
    <pc:docChg chg="custSel modSld">
      <pc:chgData name="Mohana Priya" userId="90349aae68ea4e0e" providerId="LiveId" clId="{CE042A3A-B0C0-48E6-B095-34EFBC2450A0}" dt="2025-01-18T17:02:42.526" v="74" actId="20577"/>
      <pc:docMkLst>
        <pc:docMk/>
      </pc:docMkLst>
      <pc:sldChg chg="modSp mod">
        <pc:chgData name="Mohana Priya" userId="90349aae68ea4e0e" providerId="LiveId" clId="{CE042A3A-B0C0-48E6-B095-34EFBC2450A0}" dt="2025-01-08T10:02:48.714" v="40" actId="20577"/>
        <pc:sldMkLst>
          <pc:docMk/>
          <pc:sldMk cId="614146673" sldId="258"/>
        </pc:sldMkLst>
        <pc:spChg chg="mod">
          <ac:chgData name="Mohana Priya" userId="90349aae68ea4e0e" providerId="LiveId" clId="{CE042A3A-B0C0-48E6-B095-34EFBC2450A0}" dt="2025-01-08T10:02:48.714" v="40" actId="20577"/>
          <ac:spMkLst>
            <pc:docMk/>
            <pc:sldMk cId="614146673" sldId="258"/>
            <ac:spMk id="3" creationId="{BE27488E-53DB-F9D7-2E9E-C98388DEAF72}"/>
          </ac:spMkLst>
        </pc:spChg>
      </pc:sldChg>
      <pc:sldChg chg="modSp mod">
        <pc:chgData name="Mohana Priya" userId="90349aae68ea4e0e" providerId="LiveId" clId="{CE042A3A-B0C0-48E6-B095-34EFBC2450A0}" dt="2025-01-08T10:05:02.007" v="65" actId="20577"/>
        <pc:sldMkLst>
          <pc:docMk/>
          <pc:sldMk cId="2265463661" sldId="259"/>
        </pc:sldMkLst>
        <pc:spChg chg="mod">
          <ac:chgData name="Mohana Priya" userId="90349aae68ea4e0e" providerId="LiveId" clId="{CE042A3A-B0C0-48E6-B095-34EFBC2450A0}" dt="2025-01-08T10:05:02.007" v="65" actId="20577"/>
          <ac:spMkLst>
            <pc:docMk/>
            <pc:sldMk cId="2265463661" sldId="259"/>
            <ac:spMk id="3" creationId="{51006F1E-06E2-373C-E1F7-25AE587322CC}"/>
          </ac:spMkLst>
        </pc:spChg>
      </pc:sldChg>
      <pc:sldChg chg="modSp mod">
        <pc:chgData name="Mohana Priya" userId="90349aae68ea4e0e" providerId="LiveId" clId="{CE042A3A-B0C0-48E6-B095-34EFBC2450A0}" dt="2025-01-18T17:02:20.888" v="72" actId="20577"/>
        <pc:sldMkLst>
          <pc:docMk/>
          <pc:sldMk cId="4271230077" sldId="272"/>
        </pc:sldMkLst>
        <pc:spChg chg="mod">
          <ac:chgData name="Mohana Priya" userId="90349aae68ea4e0e" providerId="LiveId" clId="{CE042A3A-B0C0-48E6-B095-34EFBC2450A0}" dt="2025-01-18T17:02:20.888" v="72" actId="20577"/>
          <ac:spMkLst>
            <pc:docMk/>
            <pc:sldMk cId="4271230077" sldId="272"/>
            <ac:spMk id="4" creationId="{87A82088-44F9-15CD-363B-4A16A0C8BA1B}"/>
          </ac:spMkLst>
        </pc:spChg>
      </pc:sldChg>
      <pc:sldChg chg="modSp mod">
        <pc:chgData name="Mohana Priya" userId="90349aae68ea4e0e" providerId="LiveId" clId="{CE042A3A-B0C0-48E6-B095-34EFBC2450A0}" dt="2025-01-18T17:02:42.526" v="74" actId="20577"/>
        <pc:sldMkLst>
          <pc:docMk/>
          <pc:sldMk cId="1142409999" sldId="273"/>
        </pc:sldMkLst>
        <pc:spChg chg="mod">
          <ac:chgData name="Mohana Priya" userId="90349aae68ea4e0e" providerId="LiveId" clId="{CE042A3A-B0C0-48E6-B095-34EFBC2450A0}" dt="2025-01-18T17:02:42.526" v="74" actId="20577"/>
          <ac:spMkLst>
            <pc:docMk/>
            <pc:sldMk cId="1142409999" sldId="273"/>
            <ac:spMk id="3" creationId="{54EA2576-FCDF-E454-63E9-F5572771900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7F9EAA-8EBD-48C7-B80D-D355610DB8E8}"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6A5759C-F7FD-46F2-9494-33E525ABFA40}" type="slidenum">
              <a:rPr lang="en-IN" smtClean="0"/>
              <a:t>‹#›</a:t>
            </a:fld>
            <a:endParaRPr lang="en-IN"/>
          </a:p>
        </p:txBody>
      </p:sp>
    </p:spTree>
    <p:extLst>
      <p:ext uri="{BB962C8B-B14F-4D97-AF65-F5344CB8AC3E}">
        <p14:creationId xmlns:p14="http://schemas.microsoft.com/office/powerpoint/2010/main" val="311753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7F9EAA-8EBD-48C7-B80D-D355610DB8E8}"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A5759C-F7FD-46F2-9494-33E525ABFA40}" type="slidenum">
              <a:rPr lang="en-IN" smtClean="0"/>
              <a:t>‹#›</a:t>
            </a:fld>
            <a:endParaRPr lang="en-IN"/>
          </a:p>
        </p:txBody>
      </p:sp>
    </p:spTree>
    <p:extLst>
      <p:ext uri="{BB962C8B-B14F-4D97-AF65-F5344CB8AC3E}">
        <p14:creationId xmlns:p14="http://schemas.microsoft.com/office/powerpoint/2010/main" val="2204404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7F9EAA-8EBD-48C7-B80D-D355610DB8E8}"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A5759C-F7FD-46F2-9494-33E525ABFA4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8924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7F9EAA-8EBD-48C7-B80D-D355610DB8E8}"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A5759C-F7FD-46F2-9494-33E525ABFA40}" type="slidenum">
              <a:rPr lang="en-IN" smtClean="0"/>
              <a:t>‹#›</a:t>
            </a:fld>
            <a:endParaRPr lang="en-IN"/>
          </a:p>
        </p:txBody>
      </p:sp>
    </p:spTree>
    <p:extLst>
      <p:ext uri="{BB962C8B-B14F-4D97-AF65-F5344CB8AC3E}">
        <p14:creationId xmlns:p14="http://schemas.microsoft.com/office/powerpoint/2010/main" val="3578307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7F9EAA-8EBD-48C7-B80D-D355610DB8E8}"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A5759C-F7FD-46F2-9494-33E525ABFA4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3476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7F9EAA-8EBD-48C7-B80D-D355610DB8E8}"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A5759C-F7FD-46F2-9494-33E525ABFA40}" type="slidenum">
              <a:rPr lang="en-IN" smtClean="0"/>
              <a:t>‹#›</a:t>
            </a:fld>
            <a:endParaRPr lang="en-IN"/>
          </a:p>
        </p:txBody>
      </p:sp>
    </p:spTree>
    <p:extLst>
      <p:ext uri="{BB962C8B-B14F-4D97-AF65-F5344CB8AC3E}">
        <p14:creationId xmlns:p14="http://schemas.microsoft.com/office/powerpoint/2010/main" val="600861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7F9EAA-8EBD-48C7-B80D-D355610DB8E8}"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A5759C-F7FD-46F2-9494-33E525ABFA40}" type="slidenum">
              <a:rPr lang="en-IN" smtClean="0"/>
              <a:t>‹#›</a:t>
            </a:fld>
            <a:endParaRPr lang="en-IN"/>
          </a:p>
        </p:txBody>
      </p:sp>
    </p:spTree>
    <p:extLst>
      <p:ext uri="{BB962C8B-B14F-4D97-AF65-F5344CB8AC3E}">
        <p14:creationId xmlns:p14="http://schemas.microsoft.com/office/powerpoint/2010/main" val="704466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7F9EAA-8EBD-48C7-B80D-D355610DB8E8}"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A5759C-F7FD-46F2-9494-33E525ABFA40}" type="slidenum">
              <a:rPr lang="en-IN" smtClean="0"/>
              <a:t>‹#›</a:t>
            </a:fld>
            <a:endParaRPr lang="en-IN"/>
          </a:p>
        </p:txBody>
      </p:sp>
    </p:spTree>
    <p:extLst>
      <p:ext uri="{BB962C8B-B14F-4D97-AF65-F5344CB8AC3E}">
        <p14:creationId xmlns:p14="http://schemas.microsoft.com/office/powerpoint/2010/main" val="95523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7F9EAA-8EBD-48C7-B80D-D355610DB8E8}"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A5759C-F7FD-46F2-9494-33E525ABFA40}" type="slidenum">
              <a:rPr lang="en-IN" smtClean="0"/>
              <a:t>‹#›</a:t>
            </a:fld>
            <a:endParaRPr lang="en-IN"/>
          </a:p>
        </p:txBody>
      </p:sp>
    </p:spTree>
    <p:extLst>
      <p:ext uri="{BB962C8B-B14F-4D97-AF65-F5344CB8AC3E}">
        <p14:creationId xmlns:p14="http://schemas.microsoft.com/office/powerpoint/2010/main" val="971218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7F9EAA-8EBD-48C7-B80D-D355610DB8E8}"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A5759C-F7FD-46F2-9494-33E525ABFA40}" type="slidenum">
              <a:rPr lang="en-IN" smtClean="0"/>
              <a:t>‹#›</a:t>
            </a:fld>
            <a:endParaRPr lang="en-IN"/>
          </a:p>
        </p:txBody>
      </p:sp>
    </p:spTree>
    <p:extLst>
      <p:ext uri="{BB962C8B-B14F-4D97-AF65-F5344CB8AC3E}">
        <p14:creationId xmlns:p14="http://schemas.microsoft.com/office/powerpoint/2010/main" val="4047942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7F9EAA-8EBD-48C7-B80D-D355610DB8E8}"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6A5759C-F7FD-46F2-9494-33E525ABFA40}" type="slidenum">
              <a:rPr lang="en-IN" smtClean="0"/>
              <a:t>‹#›</a:t>
            </a:fld>
            <a:endParaRPr lang="en-IN"/>
          </a:p>
        </p:txBody>
      </p:sp>
    </p:spTree>
    <p:extLst>
      <p:ext uri="{BB962C8B-B14F-4D97-AF65-F5344CB8AC3E}">
        <p14:creationId xmlns:p14="http://schemas.microsoft.com/office/powerpoint/2010/main" val="4059982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7F9EAA-8EBD-48C7-B80D-D355610DB8E8}" type="datetimeFigureOut">
              <a:rPr lang="en-IN" smtClean="0"/>
              <a:t>18-01-2025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6A5759C-F7FD-46F2-9494-33E525ABFA40}" type="slidenum">
              <a:rPr lang="en-IN" smtClean="0"/>
              <a:t>‹#›</a:t>
            </a:fld>
            <a:endParaRPr lang="en-IN"/>
          </a:p>
        </p:txBody>
      </p:sp>
    </p:spTree>
    <p:extLst>
      <p:ext uri="{BB962C8B-B14F-4D97-AF65-F5344CB8AC3E}">
        <p14:creationId xmlns:p14="http://schemas.microsoft.com/office/powerpoint/2010/main" val="1283918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7F9EAA-8EBD-48C7-B80D-D355610DB8E8}" type="datetimeFigureOut">
              <a:rPr lang="en-IN" smtClean="0"/>
              <a:t>18-01-2025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6A5759C-F7FD-46F2-9494-33E525ABFA40}" type="slidenum">
              <a:rPr lang="en-IN" smtClean="0"/>
              <a:t>‹#›</a:t>
            </a:fld>
            <a:endParaRPr lang="en-IN"/>
          </a:p>
        </p:txBody>
      </p:sp>
    </p:spTree>
    <p:extLst>
      <p:ext uri="{BB962C8B-B14F-4D97-AF65-F5344CB8AC3E}">
        <p14:creationId xmlns:p14="http://schemas.microsoft.com/office/powerpoint/2010/main" val="304109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7F9EAA-8EBD-48C7-B80D-D355610DB8E8}" type="datetimeFigureOut">
              <a:rPr lang="en-IN" smtClean="0"/>
              <a:t>18-01-2025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6A5759C-F7FD-46F2-9494-33E525ABFA40}" type="slidenum">
              <a:rPr lang="en-IN" smtClean="0"/>
              <a:t>‹#›</a:t>
            </a:fld>
            <a:endParaRPr lang="en-IN"/>
          </a:p>
        </p:txBody>
      </p:sp>
    </p:spTree>
    <p:extLst>
      <p:ext uri="{BB962C8B-B14F-4D97-AF65-F5344CB8AC3E}">
        <p14:creationId xmlns:p14="http://schemas.microsoft.com/office/powerpoint/2010/main" val="379166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7F9EAA-8EBD-48C7-B80D-D355610DB8E8}"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6A5759C-F7FD-46F2-9494-33E525ABFA40}" type="slidenum">
              <a:rPr lang="en-IN" smtClean="0"/>
              <a:t>‹#›</a:t>
            </a:fld>
            <a:endParaRPr lang="en-IN"/>
          </a:p>
        </p:txBody>
      </p:sp>
    </p:spTree>
    <p:extLst>
      <p:ext uri="{BB962C8B-B14F-4D97-AF65-F5344CB8AC3E}">
        <p14:creationId xmlns:p14="http://schemas.microsoft.com/office/powerpoint/2010/main" val="81159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7F9EAA-8EBD-48C7-B80D-D355610DB8E8}"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A5759C-F7FD-46F2-9494-33E525ABFA40}" type="slidenum">
              <a:rPr lang="en-IN" smtClean="0"/>
              <a:t>‹#›</a:t>
            </a:fld>
            <a:endParaRPr lang="en-IN"/>
          </a:p>
        </p:txBody>
      </p:sp>
    </p:spTree>
    <p:extLst>
      <p:ext uri="{BB962C8B-B14F-4D97-AF65-F5344CB8AC3E}">
        <p14:creationId xmlns:p14="http://schemas.microsoft.com/office/powerpoint/2010/main" val="119537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87F9EAA-8EBD-48C7-B80D-D355610DB8E8}" type="datetimeFigureOut">
              <a:rPr lang="en-IN" smtClean="0"/>
              <a:t>18-01-2025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6A5759C-F7FD-46F2-9494-33E525ABFA40}" type="slidenum">
              <a:rPr lang="en-IN" smtClean="0"/>
              <a:t>‹#›</a:t>
            </a:fld>
            <a:endParaRPr lang="en-IN"/>
          </a:p>
        </p:txBody>
      </p:sp>
    </p:spTree>
    <p:extLst>
      <p:ext uri="{BB962C8B-B14F-4D97-AF65-F5344CB8AC3E}">
        <p14:creationId xmlns:p14="http://schemas.microsoft.com/office/powerpoint/2010/main" val="3035980675"/>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67DF6-5475-59DF-B3C8-C81EDB93FF29}"/>
              </a:ext>
            </a:extLst>
          </p:cNvPr>
          <p:cNvSpPr>
            <a:spLocks noGrp="1"/>
          </p:cNvSpPr>
          <p:nvPr>
            <p:ph type="ctrTitle"/>
          </p:nvPr>
        </p:nvSpPr>
        <p:spPr>
          <a:xfrm>
            <a:off x="2560949" y="2046664"/>
            <a:ext cx="9144000" cy="2387600"/>
          </a:xfrm>
        </p:spPr>
        <p:txBody>
          <a:bodyPr>
            <a:normAutofit fontScale="90000"/>
          </a:bodyPr>
          <a:lstStyle/>
          <a:p>
            <a:r>
              <a:rPr lang="en-US" sz="7200" b="1" dirty="0"/>
              <a:t>Online Chatbot based Ticketing System</a:t>
            </a:r>
            <a:endParaRPr lang="en-IN" sz="7200" b="1" dirty="0"/>
          </a:p>
        </p:txBody>
      </p:sp>
    </p:spTree>
    <p:extLst>
      <p:ext uri="{BB962C8B-B14F-4D97-AF65-F5344CB8AC3E}">
        <p14:creationId xmlns:p14="http://schemas.microsoft.com/office/powerpoint/2010/main" val="4072062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036C1-8164-919A-EC9C-9654372A0FE3}"/>
              </a:ext>
            </a:extLst>
          </p:cNvPr>
          <p:cNvSpPr>
            <a:spLocks noGrp="1"/>
          </p:cNvSpPr>
          <p:nvPr>
            <p:ph type="title"/>
          </p:nvPr>
        </p:nvSpPr>
        <p:spPr/>
        <p:txBody>
          <a:bodyPr/>
          <a:lstStyle/>
          <a:p>
            <a:r>
              <a:rPr lang="en-US" b="1" dirty="0"/>
              <a:t>Object Diagram</a:t>
            </a:r>
            <a:endParaRPr lang="en-IN" b="1" dirty="0"/>
          </a:p>
        </p:txBody>
      </p:sp>
      <p:pic>
        <p:nvPicPr>
          <p:cNvPr id="2050" name="Picture 2">
            <a:extLst>
              <a:ext uri="{FF2B5EF4-FFF2-40B4-BE49-F238E27FC236}">
                <a16:creationId xmlns:a16="http://schemas.microsoft.com/office/drawing/2014/main" id="{07B689AE-344B-1B55-4C93-66BE9F9C73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73654" y="2133600"/>
            <a:ext cx="6946517"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675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8621-B5CE-4177-850A-E1D92D5EB0A5}"/>
              </a:ext>
            </a:extLst>
          </p:cNvPr>
          <p:cNvSpPr>
            <a:spLocks noGrp="1"/>
          </p:cNvSpPr>
          <p:nvPr>
            <p:ph type="title"/>
          </p:nvPr>
        </p:nvSpPr>
        <p:spPr/>
        <p:txBody>
          <a:bodyPr/>
          <a:lstStyle/>
          <a:p>
            <a:r>
              <a:rPr lang="en-US" b="1" dirty="0"/>
              <a:t>Use Case Diagram</a:t>
            </a:r>
            <a:endParaRPr lang="en-IN" b="1" dirty="0"/>
          </a:p>
        </p:txBody>
      </p:sp>
      <p:pic>
        <p:nvPicPr>
          <p:cNvPr id="3074" name="Picture 2">
            <a:extLst>
              <a:ext uri="{FF2B5EF4-FFF2-40B4-BE49-F238E27FC236}">
                <a16:creationId xmlns:a16="http://schemas.microsoft.com/office/drawing/2014/main" id="{C17E6CDB-EAEA-61C5-460F-11344FD77C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89213" y="2789313"/>
            <a:ext cx="8915400" cy="2466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367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86AEA-89BE-BF88-2229-0BBFD87A2B99}"/>
              </a:ext>
            </a:extLst>
          </p:cNvPr>
          <p:cNvSpPr>
            <a:spLocks noGrp="1"/>
          </p:cNvSpPr>
          <p:nvPr>
            <p:ph type="title"/>
          </p:nvPr>
        </p:nvSpPr>
        <p:spPr/>
        <p:txBody>
          <a:bodyPr/>
          <a:lstStyle/>
          <a:p>
            <a:r>
              <a:rPr lang="en-US" b="1" dirty="0"/>
              <a:t>Sequence Diagram</a:t>
            </a:r>
            <a:endParaRPr lang="en-IN" b="1" dirty="0"/>
          </a:p>
        </p:txBody>
      </p:sp>
      <p:pic>
        <p:nvPicPr>
          <p:cNvPr id="4098" name="Picture 2">
            <a:extLst>
              <a:ext uri="{FF2B5EF4-FFF2-40B4-BE49-F238E27FC236}">
                <a16:creationId xmlns:a16="http://schemas.microsoft.com/office/drawing/2014/main" id="{9282980D-3908-798B-7D97-CD370D1D59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0845" y="1825625"/>
            <a:ext cx="717379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79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264C3-DBC3-2421-A390-2051BEAE88FD}"/>
              </a:ext>
            </a:extLst>
          </p:cNvPr>
          <p:cNvSpPr>
            <a:spLocks noGrp="1"/>
          </p:cNvSpPr>
          <p:nvPr>
            <p:ph type="title"/>
          </p:nvPr>
        </p:nvSpPr>
        <p:spPr/>
        <p:txBody>
          <a:bodyPr/>
          <a:lstStyle/>
          <a:p>
            <a:r>
              <a:rPr lang="en-US" b="1" dirty="0"/>
              <a:t>Collaboration diagram</a:t>
            </a:r>
            <a:endParaRPr lang="en-IN" b="1" dirty="0"/>
          </a:p>
        </p:txBody>
      </p:sp>
      <p:pic>
        <p:nvPicPr>
          <p:cNvPr id="5122" name="Picture 2">
            <a:extLst>
              <a:ext uri="{FF2B5EF4-FFF2-40B4-BE49-F238E27FC236}">
                <a16:creationId xmlns:a16="http://schemas.microsoft.com/office/drawing/2014/main" id="{F9A65EB6-EC8D-2685-DFA9-7DBECF0028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89213" y="2188976"/>
            <a:ext cx="8915400" cy="3667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238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474C-4FCF-FB61-BC58-50258569917F}"/>
              </a:ext>
            </a:extLst>
          </p:cNvPr>
          <p:cNvSpPr>
            <a:spLocks noGrp="1"/>
          </p:cNvSpPr>
          <p:nvPr>
            <p:ph type="title"/>
          </p:nvPr>
        </p:nvSpPr>
        <p:spPr/>
        <p:txBody>
          <a:bodyPr/>
          <a:lstStyle/>
          <a:p>
            <a:r>
              <a:rPr lang="en-US" b="1" dirty="0"/>
              <a:t>Architecture Diagram</a:t>
            </a:r>
            <a:endParaRPr lang="en-IN" b="1" dirty="0"/>
          </a:p>
        </p:txBody>
      </p:sp>
      <p:pic>
        <p:nvPicPr>
          <p:cNvPr id="6148" name="Picture 4">
            <a:extLst>
              <a:ext uri="{FF2B5EF4-FFF2-40B4-BE49-F238E27FC236}">
                <a16:creationId xmlns:a16="http://schemas.microsoft.com/office/drawing/2014/main" id="{78274BB7-8A7C-0424-8CA6-7236D78F2F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401680" y="2133600"/>
            <a:ext cx="6429718"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935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1FE1-C7B1-8D38-4294-27964F583A28}"/>
              </a:ext>
            </a:extLst>
          </p:cNvPr>
          <p:cNvSpPr>
            <a:spLocks noGrp="1"/>
          </p:cNvSpPr>
          <p:nvPr>
            <p:ph type="title"/>
          </p:nvPr>
        </p:nvSpPr>
        <p:spPr/>
        <p:txBody>
          <a:bodyPr/>
          <a:lstStyle/>
          <a:p>
            <a:r>
              <a:rPr lang="en-US" dirty="0"/>
              <a:t>Main Features</a:t>
            </a:r>
            <a:endParaRPr lang="en-IN" dirty="0"/>
          </a:p>
        </p:txBody>
      </p:sp>
      <p:sp>
        <p:nvSpPr>
          <p:cNvPr id="3" name="Content Placeholder 2">
            <a:extLst>
              <a:ext uri="{FF2B5EF4-FFF2-40B4-BE49-F238E27FC236}">
                <a16:creationId xmlns:a16="http://schemas.microsoft.com/office/drawing/2014/main" id="{F20EC758-F596-E689-07A0-2FA856970B46}"/>
              </a:ext>
            </a:extLst>
          </p:cNvPr>
          <p:cNvSpPr>
            <a:spLocks noGrp="1"/>
          </p:cNvSpPr>
          <p:nvPr>
            <p:ph idx="1"/>
          </p:nvPr>
        </p:nvSpPr>
        <p:spPr>
          <a:xfrm>
            <a:off x="2589212" y="1828800"/>
            <a:ext cx="8915400" cy="4798241"/>
          </a:xfrm>
        </p:spPr>
        <p:txBody>
          <a:bodyPr>
            <a:normAutofit/>
          </a:bodyPr>
          <a:lstStyle/>
          <a:p>
            <a:r>
              <a:rPr lang="en-US" b="1" dirty="0"/>
              <a:t>Automated Ticket Booking and Confirmation:</a:t>
            </a:r>
          </a:p>
          <a:p>
            <a:pPr marL="0" indent="0">
              <a:buNone/>
            </a:pPr>
            <a:r>
              <a:rPr lang="en-US" b="1" dirty="0"/>
              <a:t>	</a:t>
            </a:r>
            <a:r>
              <a:rPr lang="en-US" dirty="0"/>
              <a:t>Enables seamless ticket booking with instant generation and confirmation of tickets, minimizing manual effort and wait times.</a:t>
            </a:r>
          </a:p>
          <a:p>
            <a:r>
              <a:rPr lang="en-US" b="1" dirty="0"/>
              <a:t>Booking Management</a:t>
            </a:r>
          </a:p>
          <a:p>
            <a:pPr marL="0" indent="0">
              <a:buNone/>
            </a:pPr>
            <a:r>
              <a:rPr lang="en-US" b="1" dirty="0"/>
              <a:t>	</a:t>
            </a:r>
            <a:r>
              <a:rPr lang="en-US" dirty="0"/>
              <a:t>Allows users to view, modify, or cancel their bookings through the chatbot, ensuring flexibility and control over reservations.</a:t>
            </a:r>
          </a:p>
          <a:p>
            <a:r>
              <a:rPr lang="en-US" b="1" dirty="0"/>
              <a:t>Multilingual Support</a:t>
            </a:r>
          </a:p>
          <a:p>
            <a:pPr marL="0" indent="0">
              <a:buNone/>
            </a:pPr>
            <a:r>
              <a:rPr lang="en-US" dirty="0"/>
              <a:t>	The chatbot communicates in multiple languages, catering to a diverse audience and enhancing user accessibility globally.</a:t>
            </a:r>
          </a:p>
          <a:p>
            <a:r>
              <a:rPr lang="en-US" b="1" dirty="0"/>
              <a:t>Conversational Interface</a:t>
            </a:r>
          </a:p>
          <a:p>
            <a:pPr marL="0" indent="0">
              <a:buNone/>
            </a:pPr>
            <a:r>
              <a:rPr lang="en-US" dirty="0"/>
              <a:t>	Users can interact with the chatbot naturally to book tickets, inquire about museum exhibits, or manage bookings through an intuitive and friendly conversational experience.</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1526755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8C1A-4A7E-D3F4-9C37-3F3C6214BD82}"/>
              </a:ext>
            </a:extLst>
          </p:cNvPr>
          <p:cNvSpPr>
            <a:spLocks noGrp="1"/>
          </p:cNvSpPr>
          <p:nvPr>
            <p:ph type="title"/>
          </p:nvPr>
        </p:nvSpPr>
        <p:spPr>
          <a:xfrm>
            <a:off x="2592925" y="624110"/>
            <a:ext cx="8911687" cy="818191"/>
          </a:xfrm>
        </p:spPr>
        <p:txBody>
          <a:bodyPr>
            <a:normAutofit/>
          </a:bodyPr>
          <a:lstStyle/>
          <a:p>
            <a:r>
              <a:rPr lang="en-US" dirty="0"/>
              <a:t>Workflow:</a:t>
            </a:r>
            <a:endParaRPr lang="en-IN" dirty="0"/>
          </a:p>
        </p:txBody>
      </p:sp>
      <p:sp>
        <p:nvSpPr>
          <p:cNvPr id="4" name="Rectangle 1">
            <a:extLst>
              <a:ext uri="{FF2B5EF4-FFF2-40B4-BE49-F238E27FC236}">
                <a16:creationId xmlns:a16="http://schemas.microsoft.com/office/drawing/2014/main" id="{87A82088-44F9-15CD-363B-4A16A0C8BA1B}"/>
              </a:ext>
            </a:extLst>
          </p:cNvPr>
          <p:cNvSpPr>
            <a:spLocks noGrp="1" noChangeArrowheads="1"/>
          </p:cNvSpPr>
          <p:nvPr>
            <p:ph idx="1"/>
          </p:nvPr>
        </p:nvSpPr>
        <p:spPr bwMode="auto">
          <a:xfrm>
            <a:off x="2187019" y="1388259"/>
            <a:ext cx="9794449"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User Interaction and Authentication</a:t>
            </a:r>
            <a:endParaRPr lang="en-US" altLang="en-US" b="1" dirty="0">
              <a:solidFill>
                <a:schemeClr val="tx1"/>
              </a:solidFill>
            </a:endParaRPr>
          </a:p>
          <a:p>
            <a:pPr lvl="1" defTabSz="914400" eaLnBrk="0" fontAlgn="base" hangingPunct="0">
              <a:spcBef>
                <a:spcPct val="0"/>
              </a:spcBef>
              <a:spcAft>
                <a:spcPct val="0"/>
              </a:spcAft>
              <a:buClrTx/>
              <a:buFont typeface="Arial" panose="020B0604020202020204" pitchFamily="34" charset="0"/>
              <a:buChar char="•"/>
            </a:pPr>
            <a:r>
              <a:rPr kumimoji="0" lang="en-US" altLang="en-US" b="0" i="0" u="none" strike="noStrike" cap="none" normalizeH="0" baseline="0" dirty="0">
                <a:ln>
                  <a:noFill/>
                </a:ln>
                <a:solidFill>
                  <a:schemeClr val="tx1"/>
                </a:solidFill>
                <a:effectLst/>
              </a:rPr>
              <a:t>Users register with their email and authenticate using an OTP system for secure access. </a:t>
            </a:r>
          </a:p>
          <a:p>
            <a:pPr lvl="1" defTabSz="914400" eaLnBrk="0" fontAlgn="base" hangingPunct="0">
              <a:spcBef>
                <a:spcPct val="0"/>
              </a:spcBef>
              <a:spcAft>
                <a:spcPct val="0"/>
              </a:spcAft>
              <a:buClrTx/>
              <a:buFont typeface="Arial" panose="020B0604020202020204" pitchFamily="34" charset="0"/>
              <a:buChar char="•"/>
            </a:pPr>
            <a:r>
              <a:rPr kumimoji="0" lang="en-US" altLang="en-US" b="0" i="0" u="none" strike="noStrike" cap="none" normalizeH="0" baseline="0" dirty="0">
                <a:ln>
                  <a:noFill/>
                </a:ln>
                <a:solidFill>
                  <a:schemeClr val="tx1"/>
                </a:solidFill>
                <a:effectLst/>
              </a:rPr>
              <a:t>Then, </a:t>
            </a:r>
            <a:r>
              <a:rPr lang="en-US" altLang="en-US" dirty="0">
                <a:solidFill>
                  <a:schemeClr val="tx1"/>
                </a:solidFill>
              </a:rPr>
              <a:t>t</a:t>
            </a:r>
            <a:r>
              <a:rPr kumimoji="0" lang="en-US" altLang="en-US" b="0" i="0" u="none" strike="noStrike" cap="none" normalizeH="0" baseline="0" dirty="0">
                <a:ln>
                  <a:noFill/>
                </a:ln>
                <a:solidFill>
                  <a:schemeClr val="tx1"/>
                </a:solidFill>
                <a:effectLst/>
              </a:rPr>
              <a:t>he chatbot identifies the user’s language preferences for a personalized experience.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Search and Recommendations</a:t>
            </a:r>
            <a:endParaRPr kumimoji="0" lang="en-US" altLang="en-US" sz="1800" b="0" i="0" u="none" strike="noStrike" cap="none" normalizeH="0" baseline="0" dirty="0">
              <a:ln>
                <a:noFill/>
              </a:ln>
              <a:solidFill>
                <a:schemeClr val="tx1"/>
              </a:solidFill>
              <a:effectLst/>
            </a:endParaRPr>
          </a:p>
          <a:p>
            <a:pPr marL="685800" lvl="1" defTabSz="914400" eaLnBrk="0" fontAlgn="base" hangingPunct="0">
              <a:spcBef>
                <a:spcPct val="0"/>
              </a:spcBef>
              <a:spcAft>
                <a:spcPct val="0"/>
              </a:spcAft>
              <a:buClrTx/>
              <a:buFont typeface="Arial" panose="020B0604020202020204" pitchFamily="34" charset="0"/>
              <a:buChar char="•"/>
            </a:pPr>
            <a:r>
              <a:rPr kumimoji="0" lang="en-US" altLang="en-US" b="0" i="0" u="none" strike="noStrike" cap="none" normalizeH="0" baseline="0" dirty="0">
                <a:ln>
                  <a:noFill/>
                </a:ln>
                <a:solidFill>
                  <a:schemeClr val="tx1"/>
                </a:solidFill>
                <a:effectLst/>
              </a:rPr>
              <a:t>Users search for museums by name, location, or category.</a:t>
            </a:r>
          </a:p>
          <a:p>
            <a:pPr marL="685800" lvl="1" defTabSz="914400" eaLnBrk="0" fontAlgn="base" hangingPunct="0">
              <a:spcBef>
                <a:spcPct val="0"/>
              </a:spcBef>
              <a:spcAft>
                <a:spcPct val="0"/>
              </a:spcAft>
              <a:buClrTx/>
              <a:buFont typeface="Arial" panose="020B0604020202020204" pitchFamily="34" charset="0"/>
              <a:buChar char="•"/>
            </a:pPr>
            <a:r>
              <a:rPr kumimoji="0" lang="en-US" altLang="en-US" b="0" i="0" u="none" strike="noStrike" cap="none" normalizeH="0" baseline="0" dirty="0">
                <a:ln>
                  <a:noFill/>
                </a:ln>
                <a:solidFill>
                  <a:schemeClr val="tx1"/>
                </a:solidFill>
                <a:effectLst/>
              </a:rPr>
              <a:t>The system provides tailored recommendations based on user interests and preferences.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Ticket Booking and Payment</a:t>
            </a:r>
            <a:endParaRPr kumimoji="0" lang="en-US" altLang="en-US" sz="1800" b="0" i="0" u="none" strike="noStrike" cap="none" normalizeH="0" baseline="0" dirty="0">
              <a:ln>
                <a:noFill/>
              </a:ln>
              <a:solidFill>
                <a:schemeClr val="tx1"/>
              </a:solidFill>
              <a:effectLst/>
            </a:endParaRPr>
          </a:p>
          <a:p>
            <a:pPr marL="685800" lvl="1" defTabSz="914400" eaLnBrk="0" fontAlgn="base" hangingPunct="0">
              <a:spcBef>
                <a:spcPct val="0"/>
              </a:spcBef>
              <a:spcAft>
                <a:spcPct val="0"/>
              </a:spcAft>
              <a:buClrTx/>
              <a:buFont typeface="Arial" panose="020B0604020202020204" pitchFamily="34" charset="0"/>
              <a:buChar char="•"/>
            </a:pPr>
            <a:r>
              <a:rPr kumimoji="0" lang="en-US" altLang="en-US" b="0" i="0" u="none" strike="noStrike" cap="none" normalizeH="0" baseline="0" dirty="0">
                <a:ln>
                  <a:noFill/>
                </a:ln>
                <a:solidFill>
                  <a:schemeClr val="tx1"/>
                </a:solidFill>
                <a:effectLst/>
              </a:rPr>
              <a:t>Users specify booking details like date, time, and ticket quantity.</a:t>
            </a:r>
          </a:p>
          <a:p>
            <a:pPr marL="685800" lvl="1" defTabSz="914400" eaLnBrk="0" fontAlgn="base" hangingPunct="0">
              <a:spcBef>
                <a:spcPct val="0"/>
              </a:spcBef>
              <a:spcAft>
                <a:spcPct val="0"/>
              </a:spcAft>
              <a:buClrTx/>
              <a:buFont typeface="Arial" panose="020B0604020202020204" pitchFamily="34" charset="0"/>
              <a:buChar char="•"/>
            </a:pPr>
            <a:r>
              <a:rPr kumimoji="0" lang="en-US" altLang="en-US" b="0" i="0" u="none" strike="noStrike" cap="none" normalizeH="0" baseline="0" dirty="0">
                <a:ln>
                  <a:noFill/>
                </a:ln>
                <a:solidFill>
                  <a:schemeClr val="tx1"/>
                </a:solidFill>
                <a:effectLst/>
              </a:rPr>
              <a:t>Dynamic pricing is applied, and secure payments are processed through integrated gateways.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Booking Management and Notifications</a:t>
            </a:r>
            <a:endParaRPr kumimoji="0" lang="en-US" altLang="en-US" sz="1800" b="0" i="0" u="none" strike="noStrike" cap="none" normalizeH="0" baseline="0" dirty="0">
              <a:ln>
                <a:noFill/>
              </a:ln>
              <a:solidFill>
                <a:schemeClr val="tx1"/>
              </a:solidFill>
              <a:effectLst/>
            </a:endParaRPr>
          </a:p>
          <a:p>
            <a:pPr marL="685800" lvl="1" defTabSz="914400" eaLnBrk="0" fontAlgn="base" hangingPunct="0">
              <a:spcBef>
                <a:spcPct val="0"/>
              </a:spcBef>
              <a:spcAft>
                <a:spcPct val="0"/>
              </a:spcAft>
              <a:buClrTx/>
              <a:buFont typeface="Arial" panose="020B0604020202020204" pitchFamily="34" charset="0"/>
              <a:buChar char="•"/>
            </a:pPr>
            <a:r>
              <a:rPr kumimoji="0" lang="en-US" altLang="en-US" b="0" i="0" u="none" strike="noStrike" cap="none" normalizeH="0" baseline="0" dirty="0">
                <a:ln>
                  <a:noFill/>
                </a:ln>
                <a:solidFill>
                  <a:schemeClr val="tx1"/>
                </a:solidFill>
                <a:effectLst/>
              </a:rPr>
              <a:t>Users can modify or cancel bookings as needed.</a:t>
            </a:r>
          </a:p>
          <a:p>
            <a:pPr marL="685800" lvl="1" defTabSz="914400" eaLnBrk="0" fontAlgn="base" hangingPunct="0">
              <a:spcBef>
                <a:spcPct val="0"/>
              </a:spcBef>
              <a:spcAft>
                <a:spcPct val="0"/>
              </a:spcAft>
              <a:buClrTx/>
              <a:buFont typeface="Arial" panose="020B0604020202020204" pitchFamily="34" charset="0"/>
              <a:buChar char="•"/>
            </a:pPr>
            <a:r>
              <a:rPr kumimoji="0" lang="en-US" altLang="en-US" b="0" i="0" u="none" strike="noStrike" cap="none" normalizeH="0" baseline="0" dirty="0">
                <a:ln>
                  <a:noFill/>
                </a:ln>
                <a:solidFill>
                  <a:schemeClr val="tx1"/>
                </a:solidFill>
                <a:effectLst/>
              </a:rPr>
              <a:t>Notifications and alerts keep users updated on bookings and event changes.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Enhanced User Experience Features</a:t>
            </a:r>
            <a:endParaRPr kumimoji="0" lang="en-US" altLang="en-US" sz="1800" b="0" i="0" u="none" strike="noStrike" cap="none" normalizeH="0" baseline="0" dirty="0">
              <a:ln>
                <a:noFill/>
              </a:ln>
              <a:solidFill>
                <a:schemeClr val="tx1"/>
              </a:solidFill>
              <a:effectLst/>
            </a:endParaRPr>
          </a:p>
          <a:p>
            <a:pPr marL="685800" lvl="1" defTabSz="914400" eaLnBrk="0" fontAlgn="base" hangingPunct="0">
              <a:spcBef>
                <a:spcPct val="0"/>
              </a:spcBef>
              <a:spcAft>
                <a:spcPct val="0"/>
              </a:spcAft>
              <a:buClrTx/>
              <a:buFont typeface="Arial" panose="020B0604020202020204" pitchFamily="34" charset="0"/>
              <a:buChar char="•"/>
            </a:pPr>
            <a:r>
              <a:rPr lang="en-US" altLang="en-US" dirty="0">
                <a:solidFill>
                  <a:schemeClr val="tx1"/>
                </a:solidFill>
              </a:rPr>
              <a:t>R</a:t>
            </a:r>
            <a:r>
              <a:rPr kumimoji="0" lang="en-US" altLang="en-US" b="0" i="0" u="none" strike="noStrike" cap="none" normalizeH="0" baseline="0" dirty="0">
                <a:ln>
                  <a:noFill/>
                </a:ln>
                <a:solidFill>
                  <a:schemeClr val="tx1"/>
                </a:solidFill>
                <a:effectLst/>
              </a:rPr>
              <a:t>eal-time crowd prediction to enhance visit planning.</a:t>
            </a:r>
          </a:p>
          <a:p>
            <a:pPr marL="685800" lvl="1" defTabSz="914400" eaLnBrk="0" fontAlgn="base" hangingPunct="0">
              <a:spcBef>
                <a:spcPct val="0"/>
              </a:spcBef>
              <a:spcAft>
                <a:spcPct val="0"/>
              </a:spcAft>
              <a:buClrTx/>
              <a:buFont typeface="Arial" panose="020B0604020202020204" pitchFamily="34" charset="0"/>
              <a:buChar char="•"/>
            </a:pPr>
            <a:r>
              <a:rPr kumimoji="0" lang="en-US" altLang="en-US" b="0" i="0" u="none" strike="noStrike" cap="none" normalizeH="0" baseline="0" dirty="0">
                <a:ln>
                  <a:noFill/>
                </a:ln>
                <a:solidFill>
                  <a:schemeClr val="tx1"/>
                </a:solidFill>
                <a:effectLst/>
              </a:rPr>
              <a:t>Accessibility features ensure inclusivity, providing options like voice commands.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271230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68C1-A835-349C-8C04-CE386553FFC4}"/>
              </a:ext>
            </a:extLst>
          </p:cNvPr>
          <p:cNvSpPr>
            <a:spLocks noGrp="1"/>
          </p:cNvSpPr>
          <p:nvPr>
            <p:ph type="title"/>
          </p:nvPr>
        </p:nvSpPr>
        <p:spPr/>
        <p:txBody>
          <a:bodyPr/>
          <a:lstStyle/>
          <a:p>
            <a:r>
              <a:rPr lang="en-US" sz="3600" dirty="0"/>
              <a:t>Technologies powering the Chatbot</a:t>
            </a:r>
            <a:endParaRPr lang="en-IN" dirty="0"/>
          </a:p>
        </p:txBody>
      </p:sp>
      <p:sp>
        <p:nvSpPr>
          <p:cNvPr id="3" name="Content Placeholder 2">
            <a:extLst>
              <a:ext uri="{FF2B5EF4-FFF2-40B4-BE49-F238E27FC236}">
                <a16:creationId xmlns:a16="http://schemas.microsoft.com/office/drawing/2014/main" id="{54EA2576-FCDF-E454-63E9-F55727719007}"/>
              </a:ext>
            </a:extLst>
          </p:cNvPr>
          <p:cNvSpPr>
            <a:spLocks noGrp="1"/>
          </p:cNvSpPr>
          <p:nvPr>
            <p:ph idx="1"/>
          </p:nvPr>
        </p:nvSpPr>
        <p:spPr/>
        <p:txBody>
          <a:bodyPr>
            <a:normAutofit fontScale="92500" lnSpcReduction="10000"/>
          </a:bodyPr>
          <a:lstStyle/>
          <a:p>
            <a:r>
              <a:rPr lang="en-US" b="1" dirty="0"/>
              <a:t>Chatbot Functionality:</a:t>
            </a:r>
          </a:p>
          <a:p>
            <a:pPr marL="0" indent="0">
              <a:buNone/>
            </a:pPr>
            <a:r>
              <a:rPr lang="en-US" dirty="0"/>
              <a:t>      NLP models and tools like </a:t>
            </a:r>
            <a:r>
              <a:rPr lang="en-US" b="1" dirty="0"/>
              <a:t>GPT</a:t>
            </a:r>
            <a:r>
              <a:rPr lang="en-US" dirty="0"/>
              <a:t>, </a:t>
            </a:r>
            <a:r>
              <a:rPr lang="en-US" b="1" dirty="0" err="1"/>
              <a:t>Dialogflow</a:t>
            </a:r>
            <a:r>
              <a:rPr lang="en-US" dirty="0"/>
              <a:t>, or </a:t>
            </a:r>
            <a:r>
              <a:rPr lang="en-US" b="1" dirty="0"/>
              <a:t>Rasa</a:t>
            </a:r>
            <a:r>
              <a:rPr lang="en-US" dirty="0"/>
              <a:t> for generating natural language responses.</a:t>
            </a:r>
          </a:p>
          <a:p>
            <a:r>
              <a:rPr lang="en-US" b="1" dirty="0"/>
              <a:t>Integration Tools:</a:t>
            </a:r>
          </a:p>
          <a:p>
            <a:pPr lvl="1"/>
            <a:r>
              <a:rPr lang="en-US" dirty="0"/>
              <a:t>Backend: Flask       </a:t>
            </a:r>
          </a:p>
          <a:p>
            <a:pPr lvl="1"/>
            <a:r>
              <a:rPr lang="en-US" dirty="0"/>
              <a:t>Frontend: HTML/CSS/JS or React</a:t>
            </a:r>
          </a:p>
          <a:p>
            <a:pPr lvl="1"/>
            <a:r>
              <a:rPr lang="en-US" dirty="0"/>
              <a:t>Database: MySQL for transactional </a:t>
            </a:r>
            <a:r>
              <a:rPr lang="en-US" dirty="0" err="1"/>
              <a:t>data,flexible</a:t>
            </a:r>
            <a:r>
              <a:rPr lang="en-US" dirty="0"/>
              <a:t> museum metadata</a:t>
            </a:r>
          </a:p>
          <a:p>
            <a:pPr lvl="1"/>
            <a:r>
              <a:rPr lang="en-US" dirty="0"/>
              <a:t>Machine Learning: TensorFlow, Scikit-learn for recommendation and crowd prediction</a:t>
            </a:r>
          </a:p>
          <a:p>
            <a:pPr lvl="1"/>
            <a:r>
              <a:rPr lang="en-US" dirty="0"/>
              <a:t>Security: JWT for authentication, AES for encryption</a:t>
            </a:r>
          </a:p>
          <a:p>
            <a:r>
              <a:rPr lang="en-US" b="1" dirty="0"/>
              <a:t>Cloud Deployment:</a:t>
            </a:r>
          </a:p>
          <a:p>
            <a:pPr marL="0" indent="0">
              <a:buNone/>
            </a:pPr>
            <a:r>
              <a:rPr lang="en-US" dirty="0"/>
              <a:t>      </a:t>
            </a:r>
            <a:r>
              <a:rPr lang="en-US" b="1" dirty="0"/>
              <a:t>AWS</a:t>
            </a:r>
            <a:r>
              <a:rPr lang="en-US" dirty="0"/>
              <a:t>, </a:t>
            </a:r>
            <a:r>
              <a:rPr lang="en-US" b="1" dirty="0"/>
              <a:t>Google Cloud</a:t>
            </a:r>
            <a:r>
              <a:rPr lang="en-US" dirty="0"/>
              <a:t>, or </a:t>
            </a:r>
            <a:r>
              <a:rPr lang="en-US" b="1" dirty="0"/>
              <a:t>Azure</a:t>
            </a:r>
            <a:r>
              <a:rPr lang="en-US" dirty="0"/>
              <a:t> to deploy models for real-time processing. </a:t>
            </a:r>
            <a:endParaRPr lang="en-IN" dirty="0"/>
          </a:p>
        </p:txBody>
      </p:sp>
    </p:spTree>
    <p:extLst>
      <p:ext uri="{BB962C8B-B14F-4D97-AF65-F5344CB8AC3E}">
        <p14:creationId xmlns:p14="http://schemas.microsoft.com/office/powerpoint/2010/main" val="1142409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9015-6A4C-B3A2-E87D-6B2C7B1BBD2A}"/>
              </a:ext>
            </a:extLst>
          </p:cNvPr>
          <p:cNvSpPr>
            <a:spLocks noGrp="1"/>
          </p:cNvSpPr>
          <p:nvPr>
            <p:ph type="title"/>
          </p:nvPr>
        </p:nvSpPr>
        <p:spPr/>
        <p:txBody>
          <a:bodyPr/>
          <a:lstStyle/>
          <a:p>
            <a:r>
              <a:rPr lang="en-US" b="1" dirty="0"/>
              <a:t>Sample Result</a:t>
            </a:r>
            <a:endParaRPr lang="en-IN" b="1" dirty="0"/>
          </a:p>
        </p:txBody>
      </p:sp>
      <p:pic>
        <p:nvPicPr>
          <p:cNvPr id="7" name="Content Placeholder 6">
            <a:extLst>
              <a:ext uri="{FF2B5EF4-FFF2-40B4-BE49-F238E27FC236}">
                <a16:creationId xmlns:a16="http://schemas.microsoft.com/office/drawing/2014/main" id="{CF9EF6B2-C9E5-199F-454D-B3CEA1FDDCDD}"/>
              </a:ext>
            </a:extLst>
          </p:cNvPr>
          <p:cNvPicPr>
            <a:picLocks noGrp="1" noChangeAspect="1"/>
          </p:cNvPicPr>
          <p:nvPr>
            <p:ph idx="1"/>
          </p:nvPr>
        </p:nvPicPr>
        <p:blipFill>
          <a:blip r:embed="rId2"/>
          <a:stretch>
            <a:fillRect/>
          </a:stretch>
        </p:blipFill>
        <p:spPr>
          <a:xfrm>
            <a:off x="2626696" y="2288933"/>
            <a:ext cx="8840434" cy="3467584"/>
          </a:xfrm>
        </p:spPr>
      </p:pic>
    </p:spTree>
    <p:extLst>
      <p:ext uri="{BB962C8B-B14F-4D97-AF65-F5344CB8AC3E}">
        <p14:creationId xmlns:p14="http://schemas.microsoft.com/office/powerpoint/2010/main" val="434224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365C-1927-90E8-CCC6-324E4549A71E}"/>
              </a:ext>
            </a:extLst>
          </p:cNvPr>
          <p:cNvSpPr>
            <a:spLocks noGrp="1"/>
          </p:cNvSpPr>
          <p:nvPr>
            <p:ph type="ctrTitle"/>
          </p:nvPr>
        </p:nvSpPr>
        <p:spPr>
          <a:xfrm>
            <a:off x="3048000" y="999814"/>
            <a:ext cx="9144000" cy="800705"/>
          </a:xfrm>
        </p:spPr>
        <p:txBody>
          <a:bodyPr>
            <a:normAutofit fontScale="90000"/>
          </a:bodyPr>
          <a:lstStyle/>
          <a:p>
            <a:pPr algn="l"/>
            <a:r>
              <a:rPr lang="en-US" sz="4000" b="1" dirty="0"/>
              <a:t>Project Guide:- Mr. Sd Beeban Basha</a:t>
            </a:r>
            <a:endParaRPr lang="en-IN" sz="4000" b="1" dirty="0"/>
          </a:p>
        </p:txBody>
      </p:sp>
      <p:sp>
        <p:nvSpPr>
          <p:cNvPr id="3" name="Subtitle 2">
            <a:extLst>
              <a:ext uri="{FF2B5EF4-FFF2-40B4-BE49-F238E27FC236}">
                <a16:creationId xmlns:a16="http://schemas.microsoft.com/office/drawing/2014/main" id="{0E261F7E-3947-7A4B-DBC8-477F8C0C0C8B}"/>
              </a:ext>
            </a:extLst>
          </p:cNvPr>
          <p:cNvSpPr>
            <a:spLocks noGrp="1"/>
          </p:cNvSpPr>
          <p:nvPr>
            <p:ph type="subTitle" idx="1"/>
          </p:nvPr>
        </p:nvSpPr>
        <p:spPr>
          <a:xfrm>
            <a:off x="3048000" y="2036189"/>
            <a:ext cx="9144000" cy="3202757"/>
          </a:xfrm>
        </p:spPr>
        <p:txBody>
          <a:bodyPr/>
          <a:lstStyle/>
          <a:p>
            <a:pPr algn="l"/>
            <a:r>
              <a:rPr lang="en-US" dirty="0"/>
              <a:t>Korukoppula. Mohana Priya- 21BQ1A4290</a:t>
            </a:r>
          </a:p>
          <a:p>
            <a:pPr algn="l"/>
            <a:r>
              <a:rPr lang="en-IN" dirty="0"/>
              <a:t>Katta. Pavani-21BQ1A4281</a:t>
            </a:r>
          </a:p>
          <a:p>
            <a:pPr algn="l"/>
            <a:r>
              <a:rPr lang="en-IN" dirty="0"/>
              <a:t>Kethavath. Anvesh Naik-21BQ1A4282</a:t>
            </a:r>
          </a:p>
          <a:p>
            <a:pPr algn="l"/>
            <a:r>
              <a:rPr lang="en-IN" dirty="0"/>
              <a:t>Kundukuri. Suvarna Raju- 22BQ5A4207</a:t>
            </a:r>
          </a:p>
        </p:txBody>
      </p:sp>
    </p:spTree>
    <p:extLst>
      <p:ext uri="{BB962C8B-B14F-4D97-AF65-F5344CB8AC3E}">
        <p14:creationId xmlns:p14="http://schemas.microsoft.com/office/powerpoint/2010/main" val="213483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70512-A869-669C-159A-785C8A772501}"/>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BE27488E-53DB-F9D7-2E9E-C98388DEAF72}"/>
              </a:ext>
            </a:extLst>
          </p:cNvPr>
          <p:cNvSpPr>
            <a:spLocks noGrp="1"/>
          </p:cNvSpPr>
          <p:nvPr>
            <p:ph idx="1"/>
          </p:nvPr>
        </p:nvSpPr>
        <p:spPr/>
        <p:txBody>
          <a:bodyPr>
            <a:normAutofit fontScale="92500"/>
          </a:bodyPr>
          <a:lstStyle/>
          <a:p>
            <a:r>
              <a:rPr lang="en-US" dirty="0"/>
              <a:t>The Online Chatbot-Based Ticketing System is an intelligent solution designed to simplify and enhance the process of booking tickets for museums. Combining conversational AI with a user-friendly interface, the system allows users to book tickets, manage bookings, and explore museum information.</a:t>
            </a:r>
          </a:p>
          <a:p>
            <a:r>
              <a:rPr lang="en-US" dirty="0"/>
              <a:t>This system streamlines ticketing by integrating multilingual support, dynamic pricing, real-time availability checks, and secure payment gateways. It also offers personalized recommendations, accessibility features, and notifications to improve user experience. By leveraging advanced technologies like Natural Language Processing (NLP), Machine Learning, and cloud integration, the chatbot ensures seamless communication, scalability, and efficiency.</a:t>
            </a:r>
          </a:p>
          <a:p>
            <a:r>
              <a:rPr lang="en-US" dirty="0"/>
              <a:t>The chatbot addresses common challenges like long queues, inefficient manual processes, and lack of personalization, transforming the ticketing experience into a fast, hassle-free journey.</a:t>
            </a:r>
          </a:p>
        </p:txBody>
      </p:sp>
    </p:spTree>
    <p:extLst>
      <p:ext uri="{BB962C8B-B14F-4D97-AF65-F5344CB8AC3E}">
        <p14:creationId xmlns:p14="http://schemas.microsoft.com/office/powerpoint/2010/main" val="614146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9A024-75E6-7B92-97FD-E9E3BE90B0DD}"/>
              </a:ext>
            </a:extLst>
          </p:cNvPr>
          <p:cNvSpPr>
            <a:spLocks noGrp="1"/>
          </p:cNvSpPr>
          <p:nvPr>
            <p:ph type="title"/>
          </p:nvPr>
        </p:nvSpPr>
        <p:spPr/>
        <p:txBody>
          <a:bodyPr/>
          <a:lstStyle/>
          <a:p>
            <a:r>
              <a:rPr lang="en-US" b="1" dirty="0"/>
              <a:t>Objective</a:t>
            </a:r>
            <a:endParaRPr lang="en-IN" b="1" dirty="0"/>
          </a:p>
        </p:txBody>
      </p:sp>
      <p:sp>
        <p:nvSpPr>
          <p:cNvPr id="3" name="Content Placeholder 2">
            <a:extLst>
              <a:ext uri="{FF2B5EF4-FFF2-40B4-BE49-F238E27FC236}">
                <a16:creationId xmlns:a16="http://schemas.microsoft.com/office/drawing/2014/main" id="{51006F1E-06E2-373C-E1F7-25AE587322CC}"/>
              </a:ext>
            </a:extLst>
          </p:cNvPr>
          <p:cNvSpPr>
            <a:spLocks noGrp="1"/>
          </p:cNvSpPr>
          <p:nvPr>
            <p:ph idx="1"/>
          </p:nvPr>
        </p:nvSpPr>
        <p:spPr/>
        <p:txBody>
          <a:bodyPr>
            <a:normAutofit fontScale="70000" lnSpcReduction="20000"/>
          </a:bodyPr>
          <a:lstStyle/>
          <a:p>
            <a:r>
              <a:rPr lang="en-US" sz="2400" dirty="0"/>
              <a:t>The objective of the Online Chatbot-Based Ticketing System is to transform the traditional ticketing experience into a seamless and user-friendly process through the integration of conversational AI. By leveraging advanced technologies, the system aims to simplify ticket booking, management, and payment processing, ensuring convenience for users. It strives to enhance accessibility by supporting multiple languages and incorporating features for differently-abled individuals, making the system inclusive for all.</a:t>
            </a:r>
          </a:p>
          <a:p>
            <a:r>
              <a:rPr lang="en-US" sz="2400" dirty="0"/>
              <a:t>Furthermore, the project seeks to personalize user interactions by providing tailored museum recommendations and detailed insights into exhibits, based on user preferences. By incorporating dynamic pricing and real-time crowd prediction, the system optimizes resource management for museums while improving visitor experiences. Ultimately, this chatbot-based system endeavors to create an intelligent, efficient, and engaging platform that benefits both users and museum administrators.</a:t>
            </a:r>
          </a:p>
        </p:txBody>
      </p:sp>
    </p:spTree>
    <p:extLst>
      <p:ext uri="{BB962C8B-B14F-4D97-AF65-F5344CB8AC3E}">
        <p14:creationId xmlns:p14="http://schemas.microsoft.com/office/powerpoint/2010/main" val="2265463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71F7-F4BA-F4EA-52DF-9262AD3C85F6}"/>
              </a:ext>
            </a:extLst>
          </p:cNvPr>
          <p:cNvSpPr>
            <a:spLocks noGrp="1"/>
          </p:cNvSpPr>
          <p:nvPr>
            <p:ph type="title"/>
          </p:nvPr>
        </p:nvSpPr>
        <p:spPr/>
        <p:txBody>
          <a:bodyPr/>
          <a:lstStyle/>
          <a:p>
            <a:r>
              <a:rPr lang="en-US" b="1" dirty="0"/>
              <a:t>Problem Domain</a:t>
            </a:r>
            <a:endParaRPr lang="en-IN" b="1" dirty="0"/>
          </a:p>
        </p:txBody>
      </p:sp>
      <p:sp>
        <p:nvSpPr>
          <p:cNvPr id="3" name="Content Placeholder 2">
            <a:extLst>
              <a:ext uri="{FF2B5EF4-FFF2-40B4-BE49-F238E27FC236}">
                <a16:creationId xmlns:a16="http://schemas.microsoft.com/office/drawing/2014/main" id="{5994B753-2F64-A06C-352E-1CE5C00C691F}"/>
              </a:ext>
            </a:extLst>
          </p:cNvPr>
          <p:cNvSpPr>
            <a:spLocks noGrp="1"/>
          </p:cNvSpPr>
          <p:nvPr>
            <p:ph idx="1"/>
          </p:nvPr>
        </p:nvSpPr>
        <p:spPr>
          <a:xfrm>
            <a:off x="2705492" y="1690687"/>
            <a:ext cx="8648307" cy="4486275"/>
          </a:xfrm>
        </p:spPr>
        <p:txBody>
          <a:bodyPr>
            <a:noAutofit/>
          </a:bodyPr>
          <a:lstStyle/>
          <a:p>
            <a:r>
              <a:rPr lang="en-US" sz="1700" dirty="0"/>
              <a:t>The problem domain for the Online Chatbot-Based Ticketing System revolves around addressing inefficiencies and limitations in the conventional ticket booking process for museums and similar venues. Traditional methods often involve lengthy queues, manual data handling, and rigid systems that fail to cater to the diverse needs of modern users. These challenges lead to poor user experiences, increased operational overheads, and an inability to effectively manage peak crowd levels or adapt to dynamic visitor behaviors.</a:t>
            </a:r>
          </a:p>
          <a:p>
            <a:r>
              <a:rPr lang="en-US" sz="1700" dirty="0"/>
              <a:t>Additionally, conventional systems lack personalization, multilingual support, and accessibility features, making them less inclusive for global and differently-abled audiences. They also fail to provide actionable insights for administrators to optimize operations, predict crowd patterns, or engage visitors with detailed exhibit information and virtual tours.</a:t>
            </a:r>
          </a:p>
          <a:p>
            <a:r>
              <a:rPr lang="en-US" sz="1700" dirty="0"/>
              <a:t>This project tackles these issues by integrating conversational AI with robust ticketing and recommendation systems, creating a platform that not only automates bookings but also enhances overall user satisfaction and operational efficiency.</a:t>
            </a:r>
          </a:p>
        </p:txBody>
      </p:sp>
    </p:spTree>
    <p:extLst>
      <p:ext uri="{BB962C8B-B14F-4D97-AF65-F5344CB8AC3E}">
        <p14:creationId xmlns:p14="http://schemas.microsoft.com/office/powerpoint/2010/main" val="318324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BFED-6A2D-74C4-BB92-4EFD059E2C6E}"/>
              </a:ext>
            </a:extLst>
          </p:cNvPr>
          <p:cNvSpPr>
            <a:spLocks noGrp="1"/>
          </p:cNvSpPr>
          <p:nvPr>
            <p:ph type="title"/>
          </p:nvPr>
        </p:nvSpPr>
        <p:spPr>
          <a:xfrm>
            <a:off x="2668339" y="605256"/>
            <a:ext cx="8911687" cy="1280890"/>
          </a:xfrm>
        </p:spPr>
        <p:txBody>
          <a:bodyPr/>
          <a:lstStyle/>
          <a:p>
            <a:r>
              <a:rPr lang="en-US" b="1" dirty="0"/>
              <a:t>Solution Domain</a:t>
            </a:r>
            <a:endParaRPr lang="en-IN" b="1" dirty="0"/>
          </a:p>
        </p:txBody>
      </p:sp>
      <p:sp>
        <p:nvSpPr>
          <p:cNvPr id="3" name="Content Placeholder 2">
            <a:extLst>
              <a:ext uri="{FF2B5EF4-FFF2-40B4-BE49-F238E27FC236}">
                <a16:creationId xmlns:a16="http://schemas.microsoft.com/office/drawing/2014/main" id="{22DB95D2-1DA5-71A0-EB31-A58022699038}"/>
              </a:ext>
            </a:extLst>
          </p:cNvPr>
          <p:cNvSpPr>
            <a:spLocks noGrp="1"/>
          </p:cNvSpPr>
          <p:nvPr>
            <p:ph idx="1"/>
          </p:nvPr>
        </p:nvSpPr>
        <p:spPr/>
        <p:txBody>
          <a:bodyPr>
            <a:noAutofit/>
          </a:bodyPr>
          <a:lstStyle/>
          <a:p>
            <a:r>
              <a:rPr lang="en-US" sz="1700" dirty="0"/>
              <a:t>The solution domain for the Online Chatbot-Based Ticketing System involves leveraging advanced conversational AI, machine learning, and cloud technologies to transform the traditional ticket booking experience into a seamless, automated, and user-centric process. The system enables users to interact with a multilingual chatbot that facilitates ticket bookings, manages reservations, and provides personalized recommendations for museums and exhibits.</a:t>
            </a:r>
          </a:p>
          <a:p>
            <a:r>
              <a:rPr lang="en-US" sz="1700" dirty="0"/>
              <a:t>By incorporating dynamic pricing algorithms, real-time crowd prediction, and automated notifications, the solution ensures efficient crowd management and optimized revenue generation. Integration with secure payment gateways offers hassle-free transactions, while features like accessibility support, virtual guided tours, and exhibit insights cater to a diverse user base, including those with disabilities or remote access needs.</a:t>
            </a:r>
          </a:p>
        </p:txBody>
      </p:sp>
    </p:spTree>
    <p:extLst>
      <p:ext uri="{BB962C8B-B14F-4D97-AF65-F5344CB8AC3E}">
        <p14:creationId xmlns:p14="http://schemas.microsoft.com/office/powerpoint/2010/main" val="30555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2746-E374-BE48-B1EA-51A849FF804B}"/>
              </a:ext>
            </a:extLst>
          </p:cNvPr>
          <p:cNvSpPr>
            <a:spLocks noGrp="1"/>
          </p:cNvSpPr>
          <p:nvPr>
            <p:ph type="title"/>
          </p:nvPr>
        </p:nvSpPr>
        <p:spPr/>
        <p:txBody>
          <a:bodyPr/>
          <a:lstStyle/>
          <a:p>
            <a:r>
              <a:rPr lang="en-US" b="1" dirty="0"/>
              <a:t>Required Resources</a:t>
            </a:r>
            <a:endParaRPr lang="en-IN" b="1" dirty="0"/>
          </a:p>
        </p:txBody>
      </p:sp>
      <p:sp>
        <p:nvSpPr>
          <p:cNvPr id="3" name="Content Placeholder 2">
            <a:extLst>
              <a:ext uri="{FF2B5EF4-FFF2-40B4-BE49-F238E27FC236}">
                <a16:creationId xmlns:a16="http://schemas.microsoft.com/office/drawing/2014/main" id="{85CE52A7-A650-1C47-4A5B-E0A99DCD1D0A}"/>
              </a:ext>
            </a:extLst>
          </p:cNvPr>
          <p:cNvSpPr>
            <a:spLocks noGrp="1"/>
          </p:cNvSpPr>
          <p:nvPr>
            <p:ph idx="1"/>
          </p:nvPr>
        </p:nvSpPr>
        <p:spPr/>
        <p:txBody>
          <a:bodyPr>
            <a:normAutofit/>
          </a:bodyPr>
          <a:lstStyle/>
          <a:p>
            <a:r>
              <a:rPr lang="en-US" sz="2000" dirty="0">
                <a:ea typeface="Calibri" panose="020F0502020204030204" pitchFamily="34" charset="0"/>
                <a:cs typeface="Calibri" panose="020F0502020204030204" pitchFamily="34" charset="0"/>
              </a:rPr>
              <a:t>Software Requirements:-</a:t>
            </a:r>
          </a:p>
          <a:p>
            <a:pPr lvl="1" eaLnBrk="0" fontAlgn="base" hangingPunct="0">
              <a:lnSpc>
                <a:spcPct val="100000"/>
              </a:lnSpc>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ea typeface="Calibri" panose="020F0502020204030204" pitchFamily="34" charset="0"/>
                <a:cs typeface="Calibri" panose="020F0502020204030204" pitchFamily="34" charset="0"/>
              </a:rPr>
              <a:t>Python (Flask for back-end development)</a:t>
            </a:r>
          </a:p>
          <a:p>
            <a:pPr lvl="1" eaLnBrk="0" fontAlgn="base" hangingPunct="0">
              <a:lnSpc>
                <a:spcPct val="100000"/>
              </a:lnSpc>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ea typeface="Calibri" panose="020F0502020204030204" pitchFamily="34" charset="0"/>
                <a:cs typeface="Calibri" panose="020F0502020204030204" pitchFamily="34" charset="0"/>
              </a:rPr>
              <a:t>JavaScript (React.js or Vue.js for front-end development)</a:t>
            </a:r>
          </a:p>
          <a:p>
            <a:pPr lvl="1" eaLnBrk="0" fontAlgn="base" hangingPunct="0">
              <a:lnSpc>
                <a:spcPct val="100000"/>
              </a:lnSpc>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ea typeface="Calibri" panose="020F0502020204030204" pitchFamily="34" charset="0"/>
                <a:cs typeface="Calibri" panose="020F0502020204030204" pitchFamily="34" charset="0"/>
              </a:rPr>
              <a:t>HTML5 and CSS3 (for UI/UX design)</a:t>
            </a:r>
          </a:p>
          <a:p>
            <a:pPr lvl="1" eaLnBrk="0" fontAlgn="base" hangingPunct="0">
              <a:lnSpc>
                <a:spcPct val="100000"/>
              </a:lnSpc>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ea typeface="Calibri" panose="020F0502020204030204" pitchFamily="34" charset="0"/>
                <a:cs typeface="Calibri" panose="020F0502020204030204" pitchFamily="34" charset="0"/>
              </a:rPr>
              <a:t>SQL or NoSQL database (MySQL, PostgreSQL, or MongoDB) </a:t>
            </a:r>
            <a:endParaRPr lang="en-US" altLang="en-US" sz="2000" dirty="0">
              <a:ea typeface="Calibri" panose="020F0502020204030204" pitchFamily="34" charset="0"/>
              <a:cs typeface="Calibri" panose="020F0502020204030204" pitchFamily="34" charset="0"/>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ea typeface="Calibri" panose="020F0502020204030204" pitchFamily="34" charset="0"/>
                <a:cs typeface="Calibri" panose="020F0502020204030204" pitchFamily="34" charset="0"/>
              </a:rPr>
              <a:t>Hardware Requirements:-</a:t>
            </a:r>
          </a:p>
          <a:p>
            <a:pPr lvl="1" eaLnBrk="0" fontAlgn="base" hangingPunct="0">
              <a:spcBef>
                <a:spcPct val="0"/>
              </a:spcBef>
              <a:spcAft>
                <a:spcPct val="0"/>
              </a:spcAft>
              <a:buFont typeface="Arial" panose="020B0604020202020204" pitchFamily="34" charset="0"/>
              <a:buChar char="•"/>
            </a:pPr>
            <a:r>
              <a:rPr lang="en-US" sz="2000" dirty="0">
                <a:ea typeface="Calibri" panose="020F0502020204030204" pitchFamily="34" charset="0"/>
                <a:cs typeface="Calibri" panose="020F0502020204030204" pitchFamily="34" charset="0"/>
              </a:rPr>
              <a:t>Server with at least 8GB RAM and 100GB SSD. </a:t>
            </a:r>
            <a:endParaRPr kumimoji="0" lang="en-IN" altLang="en-US" sz="2000" b="0" i="0" u="none" strike="noStrike" cap="none" normalizeH="0" baseline="0" dirty="0">
              <a:ln>
                <a:noFill/>
              </a:ln>
              <a:solidFill>
                <a:schemeClr val="tx1"/>
              </a:solidFill>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1794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D4558-4E19-4497-3217-7C8DE3CCC670}"/>
              </a:ext>
            </a:extLst>
          </p:cNvPr>
          <p:cNvSpPr>
            <a:spLocks noGrp="1"/>
          </p:cNvSpPr>
          <p:nvPr>
            <p:ph type="title"/>
          </p:nvPr>
        </p:nvSpPr>
        <p:spPr/>
        <p:txBody>
          <a:bodyPr/>
          <a:lstStyle/>
          <a:p>
            <a:r>
              <a:rPr lang="en-US" b="1" dirty="0"/>
              <a:t>Methodology to be adopted</a:t>
            </a:r>
            <a:endParaRPr lang="en-IN" b="1" dirty="0"/>
          </a:p>
        </p:txBody>
      </p:sp>
      <p:pic>
        <p:nvPicPr>
          <p:cNvPr id="5" name="Content Placeholder 4">
            <a:extLst>
              <a:ext uri="{FF2B5EF4-FFF2-40B4-BE49-F238E27FC236}">
                <a16:creationId xmlns:a16="http://schemas.microsoft.com/office/drawing/2014/main" id="{8C971283-A083-40FA-FE29-601E3F7DBB59}"/>
              </a:ext>
            </a:extLst>
          </p:cNvPr>
          <p:cNvPicPr>
            <a:picLocks noGrp="1" noChangeAspect="1"/>
          </p:cNvPicPr>
          <p:nvPr>
            <p:ph idx="1"/>
          </p:nvPr>
        </p:nvPicPr>
        <p:blipFill>
          <a:blip r:embed="rId2"/>
          <a:stretch>
            <a:fillRect/>
          </a:stretch>
        </p:blipFill>
        <p:spPr>
          <a:xfrm>
            <a:off x="3610466" y="2205872"/>
            <a:ext cx="4252668" cy="3676454"/>
          </a:xfrm>
        </p:spPr>
      </p:pic>
    </p:spTree>
    <p:extLst>
      <p:ext uri="{BB962C8B-B14F-4D97-AF65-F5344CB8AC3E}">
        <p14:creationId xmlns:p14="http://schemas.microsoft.com/office/powerpoint/2010/main" val="1208952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78CD-8334-E4E5-B1A8-A945C5C1658C}"/>
              </a:ext>
            </a:extLst>
          </p:cNvPr>
          <p:cNvSpPr>
            <a:spLocks noGrp="1"/>
          </p:cNvSpPr>
          <p:nvPr>
            <p:ph type="title"/>
          </p:nvPr>
        </p:nvSpPr>
        <p:spPr/>
        <p:txBody>
          <a:bodyPr/>
          <a:lstStyle/>
          <a:p>
            <a:r>
              <a:rPr lang="en-US" b="1" dirty="0"/>
              <a:t>Class Diagram</a:t>
            </a:r>
            <a:endParaRPr lang="en-IN" b="1" dirty="0"/>
          </a:p>
        </p:txBody>
      </p:sp>
      <p:pic>
        <p:nvPicPr>
          <p:cNvPr id="5" name="Content Placeholder 4">
            <a:extLst>
              <a:ext uri="{FF2B5EF4-FFF2-40B4-BE49-F238E27FC236}">
                <a16:creationId xmlns:a16="http://schemas.microsoft.com/office/drawing/2014/main" id="{993E50CD-1FFE-E257-C652-F07B3CE90448}"/>
              </a:ext>
            </a:extLst>
          </p:cNvPr>
          <p:cNvPicPr>
            <a:picLocks noGrp="1" noChangeAspect="1"/>
          </p:cNvPicPr>
          <p:nvPr>
            <p:ph idx="1"/>
          </p:nvPr>
        </p:nvPicPr>
        <p:blipFill>
          <a:blip r:embed="rId2"/>
          <a:stretch>
            <a:fillRect/>
          </a:stretch>
        </p:blipFill>
        <p:spPr>
          <a:xfrm>
            <a:off x="3978111" y="2133600"/>
            <a:ext cx="5301983" cy="4314334"/>
          </a:xfrm>
        </p:spPr>
      </p:pic>
    </p:spTree>
    <p:extLst>
      <p:ext uri="{BB962C8B-B14F-4D97-AF65-F5344CB8AC3E}">
        <p14:creationId xmlns:p14="http://schemas.microsoft.com/office/powerpoint/2010/main" val="22775120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
  <TotalTime>409</TotalTime>
  <Words>1029</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Wisp</vt:lpstr>
      <vt:lpstr>Online Chatbot based Ticketing System</vt:lpstr>
      <vt:lpstr>Project Guide:- Mr. Sd Beeban Basha</vt:lpstr>
      <vt:lpstr>Introduction</vt:lpstr>
      <vt:lpstr>Objective</vt:lpstr>
      <vt:lpstr>Problem Domain</vt:lpstr>
      <vt:lpstr>Solution Domain</vt:lpstr>
      <vt:lpstr>Required Resources</vt:lpstr>
      <vt:lpstr>Methodology to be adopted</vt:lpstr>
      <vt:lpstr>Class Diagram</vt:lpstr>
      <vt:lpstr>Object Diagram</vt:lpstr>
      <vt:lpstr>Use Case Diagram</vt:lpstr>
      <vt:lpstr>Sequence Diagram</vt:lpstr>
      <vt:lpstr>Collaboration diagram</vt:lpstr>
      <vt:lpstr>Architecture Diagram</vt:lpstr>
      <vt:lpstr>Main Features</vt:lpstr>
      <vt:lpstr>Workflow:</vt:lpstr>
      <vt:lpstr>Technologies powering the Chatbot</vt:lpstr>
      <vt:lpstr>Sample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Mohana Priya</dc:creator>
  <cp:lastModifiedBy>Mohana Priya</cp:lastModifiedBy>
  <cp:revision>1</cp:revision>
  <dcterms:created xsi:type="dcterms:W3CDTF">2024-12-17T16:08:19Z</dcterms:created>
  <dcterms:modified xsi:type="dcterms:W3CDTF">2025-01-18T17:02:50Z</dcterms:modified>
</cp:coreProperties>
</file>