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notesMasterIdLst>
    <p:notesMasterId r:id="rId7"/>
  </p:notesMasterIdLst>
  <p:handoutMasterIdLst>
    <p:handoutMasterId r:id="rId8"/>
  </p:handoutMasterIdLst>
  <p:sldIdLst>
    <p:sldId id="256" r:id="rId2"/>
    <p:sldId id="258" r:id="rId3"/>
    <p:sldId id="259" r:id="rId4"/>
    <p:sldId id="260" r:id="rId5"/>
    <p:sldId id="26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35D2"/>
    <a:srgbClr val="1F460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7" autoAdjust="0"/>
    <p:restoredTop sz="94660"/>
  </p:normalViewPr>
  <p:slideViewPr>
    <p:cSldViewPr snapToGrid="0">
      <p:cViewPr>
        <p:scale>
          <a:sx n="75" d="100"/>
          <a:sy n="75" d="100"/>
        </p:scale>
        <p:origin x="835" y="2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hana Priya" userId="90349aae68ea4e0e" providerId="LiveId" clId="{9BF61044-9313-4202-AA79-B8BA1BDCC220}"/>
    <pc:docChg chg="undo custSel delSld modSld">
      <pc:chgData name="Mohana Priya" userId="90349aae68ea4e0e" providerId="LiveId" clId="{9BF61044-9313-4202-AA79-B8BA1BDCC220}" dt="2024-12-18T13:27:33.111" v="916" actId="20577"/>
      <pc:docMkLst>
        <pc:docMk/>
      </pc:docMkLst>
      <pc:sldChg chg="modSp mod">
        <pc:chgData name="Mohana Priya" userId="90349aae68ea4e0e" providerId="LiveId" clId="{9BF61044-9313-4202-AA79-B8BA1BDCC220}" dt="2024-12-18T13:27:10.739" v="890" actId="20577"/>
        <pc:sldMkLst>
          <pc:docMk/>
          <pc:sldMk cId="1629113931" sldId="256"/>
        </pc:sldMkLst>
        <pc:spChg chg="mod">
          <ac:chgData name="Mohana Priya" userId="90349aae68ea4e0e" providerId="LiveId" clId="{9BF61044-9313-4202-AA79-B8BA1BDCC220}" dt="2024-12-18T13:27:10.739" v="890" actId="20577"/>
          <ac:spMkLst>
            <pc:docMk/>
            <pc:sldMk cId="1629113931" sldId="256"/>
            <ac:spMk id="7" creationId="{00000000-0000-0000-0000-000000000000}"/>
          </ac:spMkLst>
        </pc:spChg>
        <pc:spChg chg="mod">
          <ac:chgData name="Mohana Priya" userId="90349aae68ea4e0e" providerId="LiveId" clId="{9BF61044-9313-4202-AA79-B8BA1BDCC220}" dt="2024-12-18T08:17:36.856" v="676" actId="27636"/>
          <ac:spMkLst>
            <pc:docMk/>
            <pc:sldMk cId="1629113931" sldId="256"/>
            <ac:spMk id="11" creationId="{358A8544-7AAC-FD12-5C87-F2E75DA388D0}"/>
          </ac:spMkLst>
        </pc:spChg>
        <pc:spChg chg="mod">
          <ac:chgData name="Mohana Priya" userId="90349aae68ea4e0e" providerId="LiveId" clId="{9BF61044-9313-4202-AA79-B8BA1BDCC220}" dt="2024-12-18T08:17:53.620" v="678" actId="1076"/>
          <ac:spMkLst>
            <pc:docMk/>
            <pc:sldMk cId="1629113931" sldId="256"/>
            <ac:spMk id="12" creationId="{0ED39FDC-BA72-F448-508E-801FD18D1EC7}"/>
          </ac:spMkLst>
        </pc:spChg>
        <pc:spChg chg="mod">
          <ac:chgData name="Mohana Priya" userId="90349aae68ea4e0e" providerId="LiveId" clId="{9BF61044-9313-4202-AA79-B8BA1BDCC220}" dt="2024-12-18T08:17:47.205" v="677" actId="1076"/>
          <ac:spMkLst>
            <pc:docMk/>
            <pc:sldMk cId="1629113931" sldId="256"/>
            <ac:spMk id="14" creationId="{F626EB42-4733-4979-0B1D-CE12EECF585D}"/>
          </ac:spMkLst>
        </pc:spChg>
      </pc:sldChg>
      <pc:sldChg chg="modSp mod">
        <pc:chgData name="Mohana Priya" userId="90349aae68ea4e0e" providerId="LiveId" clId="{9BF61044-9313-4202-AA79-B8BA1BDCC220}" dt="2024-12-18T13:26:50.911" v="856" actId="20577"/>
        <pc:sldMkLst>
          <pc:docMk/>
          <pc:sldMk cId="2312970675" sldId="258"/>
        </pc:sldMkLst>
        <pc:spChg chg="mod">
          <ac:chgData name="Mohana Priya" userId="90349aae68ea4e0e" providerId="LiveId" clId="{9BF61044-9313-4202-AA79-B8BA1BDCC220}" dt="2024-12-18T13:21:42.170" v="729" actId="14100"/>
          <ac:spMkLst>
            <pc:docMk/>
            <pc:sldMk cId="2312970675" sldId="258"/>
            <ac:spMk id="2" creationId="{AB93622A-777F-FC4F-A4C6-2B756A76C69E}"/>
          </ac:spMkLst>
        </pc:spChg>
        <pc:spChg chg="mod">
          <ac:chgData name="Mohana Priya" userId="90349aae68ea4e0e" providerId="LiveId" clId="{9BF61044-9313-4202-AA79-B8BA1BDCC220}" dt="2024-12-18T08:22:52.212" v="718" actId="27636"/>
          <ac:spMkLst>
            <pc:docMk/>
            <pc:sldMk cId="2312970675" sldId="258"/>
            <ac:spMk id="3" creationId="{4E5EBCAC-6077-CAC8-8916-4E875E909070}"/>
          </ac:spMkLst>
        </pc:spChg>
        <pc:spChg chg="mod">
          <ac:chgData name="Mohana Priya" userId="90349aae68ea4e0e" providerId="LiveId" clId="{9BF61044-9313-4202-AA79-B8BA1BDCC220}" dt="2024-12-18T13:26:50.911" v="856" actId="20577"/>
          <ac:spMkLst>
            <pc:docMk/>
            <pc:sldMk cId="2312970675" sldId="258"/>
            <ac:spMk id="7" creationId="{00000000-0000-0000-0000-000000000000}"/>
          </ac:spMkLst>
        </pc:spChg>
      </pc:sldChg>
      <pc:sldChg chg="delSp modSp mod">
        <pc:chgData name="Mohana Priya" userId="90349aae68ea4e0e" providerId="LiveId" clId="{9BF61044-9313-4202-AA79-B8BA1BDCC220}" dt="2024-12-18T13:26:43.586" v="851" actId="20577"/>
        <pc:sldMkLst>
          <pc:docMk/>
          <pc:sldMk cId="3224606480" sldId="259"/>
        </pc:sldMkLst>
        <pc:spChg chg="mod">
          <ac:chgData name="Mohana Priya" userId="90349aae68ea4e0e" providerId="LiveId" clId="{9BF61044-9313-4202-AA79-B8BA1BDCC220}" dt="2024-12-18T08:23:11.087" v="720" actId="20577"/>
          <ac:spMkLst>
            <pc:docMk/>
            <pc:sldMk cId="3224606480" sldId="259"/>
            <ac:spMk id="2" creationId="{AB93622A-777F-FC4F-A4C6-2B756A76C69E}"/>
          </ac:spMkLst>
        </pc:spChg>
        <pc:spChg chg="del mod">
          <ac:chgData name="Mohana Priya" userId="90349aae68ea4e0e" providerId="LiveId" clId="{9BF61044-9313-4202-AA79-B8BA1BDCC220}" dt="2024-12-18T06:50:39.571" v="32" actId="478"/>
          <ac:spMkLst>
            <pc:docMk/>
            <pc:sldMk cId="3224606480" sldId="259"/>
            <ac:spMk id="3" creationId="{4E5EBCAC-6077-CAC8-8916-4E875E909070}"/>
          </ac:spMkLst>
        </pc:spChg>
        <pc:spChg chg="mod">
          <ac:chgData name="Mohana Priya" userId="90349aae68ea4e0e" providerId="LiveId" clId="{9BF61044-9313-4202-AA79-B8BA1BDCC220}" dt="2024-12-18T13:26:43.586" v="851" actId="20577"/>
          <ac:spMkLst>
            <pc:docMk/>
            <pc:sldMk cId="3224606480" sldId="259"/>
            <ac:spMk id="7" creationId="{00000000-0000-0000-0000-000000000000}"/>
          </ac:spMkLst>
        </pc:spChg>
      </pc:sldChg>
      <pc:sldChg chg="addSp delSp modSp mod">
        <pc:chgData name="Mohana Priya" userId="90349aae68ea4e0e" providerId="LiveId" clId="{9BF61044-9313-4202-AA79-B8BA1BDCC220}" dt="2024-12-18T13:27:24.096" v="911" actId="20577"/>
        <pc:sldMkLst>
          <pc:docMk/>
          <pc:sldMk cId="916828133" sldId="260"/>
        </pc:sldMkLst>
        <pc:spChg chg="mod">
          <ac:chgData name="Mohana Priya" userId="90349aae68ea4e0e" providerId="LiveId" clId="{9BF61044-9313-4202-AA79-B8BA1BDCC220}" dt="2024-12-18T06:47:28.857" v="0" actId="20577"/>
          <ac:spMkLst>
            <pc:docMk/>
            <pc:sldMk cId="916828133" sldId="260"/>
            <ac:spMk id="3" creationId="{4E5EBCAC-6077-CAC8-8916-4E875E909070}"/>
          </ac:spMkLst>
        </pc:spChg>
        <pc:spChg chg="mod">
          <ac:chgData name="Mohana Priya" userId="90349aae68ea4e0e" providerId="LiveId" clId="{9BF61044-9313-4202-AA79-B8BA1BDCC220}" dt="2024-12-18T13:27:24.096" v="911" actId="20577"/>
          <ac:spMkLst>
            <pc:docMk/>
            <pc:sldMk cId="916828133" sldId="260"/>
            <ac:spMk id="7" creationId="{00000000-0000-0000-0000-000000000000}"/>
          </ac:spMkLst>
        </pc:spChg>
        <pc:spChg chg="mod">
          <ac:chgData name="Mohana Priya" userId="90349aae68ea4e0e" providerId="LiveId" clId="{9BF61044-9313-4202-AA79-B8BA1BDCC220}" dt="2024-12-18T08:12:09.680" v="661" actId="14100"/>
          <ac:spMkLst>
            <pc:docMk/>
            <pc:sldMk cId="916828133" sldId="260"/>
            <ac:spMk id="11" creationId="{358A8544-7AAC-FD12-5C87-F2E75DA388D0}"/>
          </ac:spMkLst>
        </pc:spChg>
        <pc:spChg chg="mod">
          <ac:chgData name="Mohana Priya" userId="90349aae68ea4e0e" providerId="LiveId" clId="{9BF61044-9313-4202-AA79-B8BA1BDCC220}" dt="2024-12-18T08:12:15.645" v="664" actId="20577"/>
          <ac:spMkLst>
            <pc:docMk/>
            <pc:sldMk cId="916828133" sldId="260"/>
            <ac:spMk id="13" creationId="{55C0DFF0-5987-76AA-1877-B16FBC23A56B}"/>
          </ac:spMkLst>
        </pc:spChg>
        <pc:graphicFrameChg chg="add mod modGraphic">
          <ac:chgData name="Mohana Priya" userId="90349aae68ea4e0e" providerId="LiveId" clId="{9BF61044-9313-4202-AA79-B8BA1BDCC220}" dt="2024-12-18T08:14:40.883" v="674" actId="14100"/>
          <ac:graphicFrameMkLst>
            <pc:docMk/>
            <pc:sldMk cId="916828133" sldId="260"/>
            <ac:graphicFrameMk id="2" creationId="{46B4C9BA-39C4-E6BD-8198-B953F4134EB3}"/>
          </ac:graphicFrameMkLst>
        </pc:graphicFrameChg>
        <pc:graphicFrameChg chg="del mod modGraphic">
          <ac:chgData name="Mohana Priya" userId="90349aae68ea4e0e" providerId="LiveId" clId="{9BF61044-9313-4202-AA79-B8BA1BDCC220}" dt="2024-12-18T06:49:13.121" v="11" actId="478"/>
          <ac:graphicFrameMkLst>
            <pc:docMk/>
            <pc:sldMk cId="916828133" sldId="260"/>
            <ac:graphicFrameMk id="10" creationId="{B3227341-210C-352F-8E9B-E79B13034FE4}"/>
          </ac:graphicFrameMkLst>
        </pc:graphicFrameChg>
      </pc:sldChg>
      <pc:sldChg chg="addSp modSp mod">
        <pc:chgData name="Mohana Priya" userId="90349aae68ea4e0e" providerId="LiveId" clId="{9BF61044-9313-4202-AA79-B8BA1BDCC220}" dt="2024-12-18T13:27:33.111" v="916" actId="20577"/>
        <pc:sldMkLst>
          <pc:docMk/>
          <pc:sldMk cId="3326299144" sldId="261"/>
        </pc:sldMkLst>
        <pc:spChg chg="mod">
          <ac:chgData name="Mohana Priya" userId="90349aae68ea4e0e" providerId="LiveId" clId="{9BF61044-9313-4202-AA79-B8BA1BDCC220}" dt="2024-12-18T08:01:47.284" v="517" actId="27636"/>
          <ac:spMkLst>
            <pc:docMk/>
            <pc:sldMk cId="3326299144" sldId="261"/>
            <ac:spMk id="3" creationId="{4E5EBCAC-6077-CAC8-8916-4E875E909070}"/>
          </ac:spMkLst>
        </pc:spChg>
        <pc:spChg chg="mod">
          <ac:chgData name="Mohana Priya" userId="90349aae68ea4e0e" providerId="LiveId" clId="{9BF61044-9313-4202-AA79-B8BA1BDCC220}" dt="2024-12-18T13:27:33.111" v="916" actId="20577"/>
          <ac:spMkLst>
            <pc:docMk/>
            <pc:sldMk cId="3326299144" sldId="261"/>
            <ac:spMk id="7" creationId="{00000000-0000-0000-0000-000000000000}"/>
          </ac:spMkLst>
        </pc:spChg>
        <pc:spChg chg="mod">
          <ac:chgData name="Mohana Priya" userId="90349aae68ea4e0e" providerId="LiveId" clId="{9BF61044-9313-4202-AA79-B8BA1BDCC220}" dt="2024-12-18T08:02:06.804" v="570" actId="20577"/>
          <ac:spMkLst>
            <pc:docMk/>
            <pc:sldMk cId="3326299144" sldId="261"/>
            <ac:spMk id="11" creationId="{358A8544-7AAC-FD12-5C87-F2E75DA388D0}"/>
          </ac:spMkLst>
        </pc:spChg>
        <pc:spChg chg="mod">
          <ac:chgData name="Mohana Priya" userId="90349aae68ea4e0e" providerId="LiveId" clId="{9BF61044-9313-4202-AA79-B8BA1BDCC220}" dt="2024-12-18T08:02:12.951" v="573" actId="20577"/>
          <ac:spMkLst>
            <pc:docMk/>
            <pc:sldMk cId="3326299144" sldId="261"/>
            <ac:spMk id="13" creationId="{55C0DFF0-5987-76AA-1877-B16FBC23A56B}"/>
          </ac:spMkLst>
        </pc:spChg>
        <pc:picChg chg="add mod">
          <ac:chgData name="Mohana Priya" userId="90349aae68ea4e0e" providerId="LiveId" clId="{9BF61044-9313-4202-AA79-B8BA1BDCC220}" dt="2024-12-18T13:18:20.685" v="724" actId="14100"/>
          <ac:picMkLst>
            <pc:docMk/>
            <pc:sldMk cId="3326299144" sldId="261"/>
            <ac:picMk id="10" creationId="{2874B495-B0AE-8AEB-01D0-A07D10018346}"/>
          </ac:picMkLst>
        </pc:picChg>
      </pc:sldChg>
      <pc:sldChg chg="del">
        <pc:chgData name="Mohana Priya" userId="90349aae68ea4e0e" providerId="LiveId" clId="{9BF61044-9313-4202-AA79-B8BA1BDCC220}" dt="2024-12-18T06:48:09.138" v="8" actId="47"/>
        <pc:sldMkLst>
          <pc:docMk/>
          <pc:sldMk cId="169727825" sldId="262"/>
        </pc:sldMkLst>
      </pc:sldChg>
      <pc:sldChg chg="del">
        <pc:chgData name="Mohana Priya" userId="90349aae68ea4e0e" providerId="LiveId" clId="{9BF61044-9313-4202-AA79-B8BA1BDCC220}" dt="2024-12-18T06:47:40.072" v="2" actId="47"/>
        <pc:sldMkLst>
          <pc:docMk/>
          <pc:sldMk cId="2917841628" sldId="263"/>
        </pc:sldMkLst>
      </pc:sldChg>
      <pc:sldChg chg="del">
        <pc:chgData name="Mohana Priya" userId="90349aae68ea4e0e" providerId="LiveId" clId="{9BF61044-9313-4202-AA79-B8BA1BDCC220}" dt="2024-12-18T06:47:41.727" v="3" actId="47"/>
        <pc:sldMkLst>
          <pc:docMk/>
          <pc:sldMk cId="574463823" sldId="264"/>
        </pc:sldMkLst>
      </pc:sldChg>
      <pc:sldChg chg="del">
        <pc:chgData name="Mohana Priya" userId="90349aae68ea4e0e" providerId="LiveId" clId="{9BF61044-9313-4202-AA79-B8BA1BDCC220}" dt="2024-12-18T06:47:43.201" v="4" actId="47"/>
        <pc:sldMkLst>
          <pc:docMk/>
          <pc:sldMk cId="624938524" sldId="265"/>
        </pc:sldMkLst>
      </pc:sldChg>
      <pc:sldChg chg="del">
        <pc:chgData name="Mohana Priya" userId="90349aae68ea4e0e" providerId="LiveId" clId="{9BF61044-9313-4202-AA79-B8BA1BDCC220}" dt="2024-12-18T06:47:44.922" v="5" actId="47"/>
        <pc:sldMkLst>
          <pc:docMk/>
          <pc:sldMk cId="445613346" sldId="266"/>
        </pc:sldMkLst>
      </pc:sldChg>
      <pc:sldChg chg="del">
        <pc:chgData name="Mohana Priya" userId="90349aae68ea4e0e" providerId="LiveId" clId="{9BF61044-9313-4202-AA79-B8BA1BDCC220}" dt="2024-12-18T06:47:46.553" v="6" actId="47"/>
        <pc:sldMkLst>
          <pc:docMk/>
          <pc:sldMk cId="2828252460" sldId="267"/>
        </pc:sldMkLst>
      </pc:sldChg>
      <pc:sldChg chg="del">
        <pc:chgData name="Mohana Priya" userId="90349aae68ea4e0e" providerId="LiveId" clId="{9BF61044-9313-4202-AA79-B8BA1BDCC220}" dt="2024-12-18T06:47:47.963" v="7" actId="47"/>
        <pc:sldMkLst>
          <pc:docMk/>
          <pc:sldMk cId="3823543877" sldId="268"/>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7098D00-A3B6-4D0F-8B1C-32FCC18E3D5C}" type="datetimeFigureOut">
              <a:rPr lang="en-US" smtClean="0"/>
              <a:t>12/19/2024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62CD20C-4781-4EA8-AB9C-C8D15BC0589A}" type="slidenum">
              <a:rPr lang="en-US" smtClean="0"/>
              <a:t>‹#›</a:t>
            </a:fld>
            <a:endParaRPr lang="en-US"/>
          </a:p>
        </p:txBody>
      </p:sp>
    </p:spTree>
    <p:extLst>
      <p:ext uri="{BB962C8B-B14F-4D97-AF65-F5344CB8AC3E}">
        <p14:creationId xmlns:p14="http://schemas.microsoft.com/office/powerpoint/2010/main" val="21369644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42D940-888E-4C8B-8BEB-C196EFB55D83}" type="datetimeFigureOut">
              <a:rPr lang="en-US" smtClean="0"/>
              <a:t>12/19/2024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6B4CBB-CC6F-4510-973B-F07813348492}" type="slidenum">
              <a:rPr lang="en-US" smtClean="0"/>
              <a:t>‹#›</a:t>
            </a:fld>
            <a:endParaRPr lang="en-US"/>
          </a:p>
        </p:txBody>
      </p:sp>
    </p:spTree>
    <p:extLst>
      <p:ext uri="{BB962C8B-B14F-4D97-AF65-F5344CB8AC3E}">
        <p14:creationId xmlns:p14="http://schemas.microsoft.com/office/powerpoint/2010/main" val="332222365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E6B4CBB-CC6F-4510-973B-F07813348492}" type="slidenum">
              <a:rPr lang="en-US" smtClean="0"/>
              <a:t>1</a:t>
            </a:fld>
            <a:endParaRPr lang="en-US"/>
          </a:p>
        </p:txBody>
      </p:sp>
    </p:spTree>
    <p:extLst>
      <p:ext uri="{BB962C8B-B14F-4D97-AF65-F5344CB8AC3E}">
        <p14:creationId xmlns:p14="http://schemas.microsoft.com/office/powerpoint/2010/main" val="41333693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E6B4CBB-CC6F-4510-973B-F07813348492}" type="slidenum">
              <a:rPr lang="en-US" smtClean="0"/>
              <a:t>2</a:t>
            </a:fld>
            <a:endParaRPr lang="en-US"/>
          </a:p>
        </p:txBody>
      </p:sp>
    </p:spTree>
    <p:extLst>
      <p:ext uri="{BB962C8B-B14F-4D97-AF65-F5344CB8AC3E}">
        <p14:creationId xmlns:p14="http://schemas.microsoft.com/office/powerpoint/2010/main" val="4996422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E6B4CBB-CC6F-4510-973B-F07813348492}" type="slidenum">
              <a:rPr lang="en-US" smtClean="0"/>
              <a:t>3</a:t>
            </a:fld>
            <a:endParaRPr lang="en-US"/>
          </a:p>
        </p:txBody>
      </p:sp>
    </p:spTree>
    <p:extLst>
      <p:ext uri="{BB962C8B-B14F-4D97-AF65-F5344CB8AC3E}">
        <p14:creationId xmlns:p14="http://schemas.microsoft.com/office/powerpoint/2010/main" val="10839805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E6B4CBB-CC6F-4510-973B-F07813348492}" type="slidenum">
              <a:rPr lang="en-US" smtClean="0"/>
              <a:t>4</a:t>
            </a:fld>
            <a:endParaRPr lang="en-US"/>
          </a:p>
        </p:txBody>
      </p:sp>
    </p:spTree>
    <p:extLst>
      <p:ext uri="{BB962C8B-B14F-4D97-AF65-F5344CB8AC3E}">
        <p14:creationId xmlns:p14="http://schemas.microsoft.com/office/powerpoint/2010/main" val="29627602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E6B4CBB-CC6F-4510-973B-F07813348492}" type="slidenum">
              <a:rPr lang="en-US" smtClean="0"/>
              <a:t>5</a:t>
            </a:fld>
            <a:endParaRPr lang="en-US"/>
          </a:p>
        </p:txBody>
      </p:sp>
    </p:spTree>
    <p:extLst>
      <p:ext uri="{BB962C8B-B14F-4D97-AF65-F5344CB8AC3E}">
        <p14:creationId xmlns:p14="http://schemas.microsoft.com/office/powerpoint/2010/main" val="19712186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5D6EE33-C326-433A-A38E-2B71D6BBC1E5}" type="datetime1">
              <a:rPr lang="en-US" smtClean="0"/>
              <a:t>12/19/2024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BB2C59-3266-410E-B1B0-1799FFBD1D52}" type="slidenum">
              <a:rPr lang="en-US" smtClean="0"/>
              <a:t>‹#›</a:t>
            </a:fld>
            <a:endParaRPr lang="en-US"/>
          </a:p>
        </p:txBody>
      </p:sp>
    </p:spTree>
    <p:extLst>
      <p:ext uri="{BB962C8B-B14F-4D97-AF65-F5344CB8AC3E}">
        <p14:creationId xmlns:p14="http://schemas.microsoft.com/office/powerpoint/2010/main" val="34063576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EE636B7-3625-41B3-B1FC-D6C51953F2A6}" type="datetime1">
              <a:rPr lang="en-US" smtClean="0"/>
              <a:t>12/19/2024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BB2C59-3266-410E-B1B0-1799FFBD1D52}" type="slidenum">
              <a:rPr lang="en-US" smtClean="0"/>
              <a:t>‹#›</a:t>
            </a:fld>
            <a:endParaRPr lang="en-US"/>
          </a:p>
        </p:txBody>
      </p:sp>
    </p:spTree>
    <p:extLst>
      <p:ext uri="{BB962C8B-B14F-4D97-AF65-F5344CB8AC3E}">
        <p14:creationId xmlns:p14="http://schemas.microsoft.com/office/powerpoint/2010/main" val="10234494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B7EF652-C0F5-481D-A36B-9FC73AF9E1CA}" type="datetime1">
              <a:rPr lang="en-US" smtClean="0"/>
              <a:t>12/19/2024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BB2C59-3266-410E-B1B0-1799FFBD1D52}" type="slidenum">
              <a:rPr lang="en-US" smtClean="0"/>
              <a:t>‹#›</a:t>
            </a:fld>
            <a:endParaRPr lang="en-US"/>
          </a:p>
        </p:txBody>
      </p:sp>
    </p:spTree>
    <p:extLst>
      <p:ext uri="{BB962C8B-B14F-4D97-AF65-F5344CB8AC3E}">
        <p14:creationId xmlns:p14="http://schemas.microsoft.com/office/powerpoint/2010/main" val="37249395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484507C-91BE-414F-9B0B-F9613E03A994}" type="datetime1">
              <a:rPr lang="en-US" smtClean="0"/>
              <a:t>12/19/2024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BB2C59-3266-410E-B1B0-1799FFBD1D52}" type="slidenum">
              <a:rPr lang="en-US" smtClean="0"/>
              <a:t>‹#›</a:t>
            </a:fld>
            <a:endParaRPr lang="en-US"/>
          </a:p>
        </p:txBody>
      </p:sp>
    </p:spTree>
    <p:extLst>
      <p:ext uri="{BB962C8B-B14F-4D97-AF65-F5344CB8AC3E}">
        <p14:creationId xmlns:p14="http://schemas.microsoft.com/office/powerpoint/2010/main" val="23078812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2EEC71-D6AA-47FD-A54E-15340289E2BA}" type="datetime1">
              <a:rPr lang="en-US" smtClean="0"/>
              <a:t>12/19/2024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BB2C59-3266-410E-B1B0-1799FFBD1D52}" type="slidenum">
              <a:rPr lang="en-US" smtClean="0"/>
              <a:t>‹#›</a:t>
            </a:fld>
            <a:endParaRPr lang="en-US"/>
          </a:p>
        </p:txBody>
      </p:sp>
    </p:spTree>
    <p:extLst>
      <p:ext uri="{BB962C8B-B14F-4D97-AF65-F5344CB8AC3E}">
        <p14:creationId xmlns:p14="http://schemas.microsoft.com/office/powerpoint/2010/main" val="24738407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C907147-0320-4363-8203-543B0133F4DE}" type="datetime1">
              <a:rPr lang="en-US" smtClean="0"/>
              <a:t>12/19/2024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BB2C59-3266-410E-B1B0-1799FFBD1D52}" type="slidenum">
              <a:rPr lang="en-US" smtClean="0"/>
              <a:t>‹#›</a:t>
            </a:fld>
            <a:endParaRPr lang="en-US"/>
          </a:p>
        </p:txBody>
      </p:sp>
    </p:spTree>
    <p:extLst>
      <p:ext uri="{BB962C8B-B14F-4D97-AF65-F5344CB8AC3E}">
        <p14:creationId xmlns:p14="http://schemas.microsoft.com/office/powerpoint/2010/main" val="2449721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6317973-192A-43CE-BD35-278A5752FD37}" type="datetime1">
              <a:rPr lang="en-US" smtClean="0"/>
              <a:t>12/19/2024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BB2C59-3266-410E-B1B0-1799FFBD1D52}" type="slidenum">
              <a:rPr lang="en-US" smtClean="0"/>
              <a:t>‹#›</a:t>
            </a:fld>
            <a:endParaRPr lang="en-US"/>
          </a:p>
        </p:txBody>
      </p:sp>
    </p:spTree>
    <p:extLst>
      <p:ext uri="{BB962C8B-B14F-4D97-AF65-F5344CB8AC3E}">
        <p14:creationId xmlns:p14="http://schemas.microsoft.com/office/powerpoint/2010/main" val="42090339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630AFAF-1A11-4FBC-88D8-AA812E98C7D3}" type="datetime1">
              <a:rPr lang="en-US" smtClean="0"/>
              <a:t>12/19/2024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BB2C59-3266-410E-B1B0-1799FFBD1D52}" type="slidenum">
              <a:rPr lang="en-US" smtClean="0"/>
              <a:t>‹#›</a:t>
            </a:fld>
            <a:endParaRPr lang="en-US"/>
          </a:p>
        </p:txBody>
      </p:sp>
    </p:spTree>
    <p:extLst>
      <p:ext uri="{BB962C8B-B14F-4D97-AF65-F5344CB8AC3E}">
        <p14:creationId xmlns:p14="http://schemas.microsoft.com/office/powerpoint/2010/main" val="2330187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66D65C-00F6-4408-B66A-58B3444DAC12}" type="datetime1">
              <a:rPr lang="en-US" smtClean="0"/>
              <a:t>12/19/2024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BB2C59-3266-410E-B1B0-1799FFBD1D52}" type="slidenum">
              <a:rPr lang="en-US" smtClean="0"/>
              <a:t>‹#›</a:t>
            </a:fld>
            <a:endParaRPr lang="en-US"/>
          </a:p>
        </p:txBody>
      </p:sp>
    </p:spTree>
    <p:extLst>
      <p:ext uri="{BB962C8B-B14F-4D97-AF65-F5344CB8AC3E}">
        <p14:creationId xmlns:p14="http://schemas.microsoft.com/office/powerpoint/2010/main" val="1088560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6E9CEDC-E6C2-4DD2-9339-FFF8C68502D5}" type="datetime1">
              <a:rPr lang="en-US" smtClean="0"/>
              <a:t>12/19/2024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BB2C59-3266-410E-B1B0-1799FFBD1D52}" type="slidenum">
              <a:rPr lang="en-US" smtClean="0"/>
              <a:t>‹#›</a:t>
            </a:fld>
            <a:endParaRPr lang="en-US"/>
          </a:p>
        </p:txBody>
      </p:sp>
    </p:spTree>
    <p:extLst>
      <p:ext uri="{BB962C8B-B14F-4D97-AF65-F5344CB8AC3E}">
        <p14:creationId xmlns:p14="http://schemas.microsoft.com/office/powerpoint/2010/main" val="4675666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D5F122-839A-43DE-8A5C-D3C84560C915}" type="datetime1">
              <a:rPr lang="en-US" smtClean="0"/>
              <a:t>12/19/2024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BB2C59-3266-410E-B1B0-1799FFBD1D52}" type="slidenum">
              <a:rPr lang="en-US" smtClean="0"/>
              <a:t>‹#›</a:t>
            </a:fld>
            <a:endParaRPr lang="en-US"/>
          </a:p>
        </p:txBody>
      </p:sp>
    </p:spTree>
    <p:extLst>
      <p:ext uri="{BB962C8B-B14F-4D97-AF65-F5344CB8AC3E}">
        <p14:creationId xmlns:p14="http://schemas.microsoft.com/office/powerpoint/2010/main" val="16682642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CA2310-33D5-435E-A44F-5B6010838595}" type="datetime1">
              <a:rPr lang="en-US" smtClean="0"/>
              <a:t>12/19/2024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BB2C59-3266-410E-B1B0-1799FFBD1D52}" type="slidenum">
              <a:rPr lang="en-US" smtClean="0"/>
              <a:t>‹#›</a:t>
            </a:fld>
            <a:endParaRPr lang="en-US"/>
          </a:p>
        </p:txBody>
      </p:sp>
    </p:spTree>
    <p:extLst>
      <p:ext uri="{BB962C8B-B14F-4D97-AF65-F5344CB8AC3E}">
        <p14:creationId xmlns:p14="http://schemas.microsoft.com/office/powerpoint/2010/main" val="3770484925"/>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1034321"/>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60000"/>
                  <a:lumOff val="40000"/>
                </a:schemeClr>
              </a:solidFill>
              <a:latin typeface="Times New Roman" panose="02020603050405020304" pitchFamily="18" charset="0"/>
              <a:cs typeface="Times New Roman" panose="02020603050405020304" pitchFamily="18" charset="0"/>
            </a:endParaRPr>
          </a:p>
        </p:txBody>
      </p:sp>
      <p:sp>
        <p:nvSpPr>
          <p:cNvPr id="5" name="Rectangle 4"/>
          <p:cNvSpPr/>
          <p:nvPr/>
        </p:nvSpPr>
        <p:spPr>
          <a:xfrm>
            <a:off x="36490" y="6492874"/>
            <a:ext cx="12155510" cy="365126"/>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pic>
        <p:nvPicPr>
          <p:cNvPr id="6" name="Picture 5"/>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5801193" cy="1019331"/>
          </a:xfrm>
          <a:prstGeom prst="rect">
            <a:avLst/>
          </a:prstGeom>
          <a:noFill/>
          <a:ln>
            <a:noFill/>
          </a:ln>
        </p:spPr>
      </p:pic>
      <p:sp>
        <p:nvSpPr>
          <p:cNvPr id="7" name="TextBox 6"/>
          <p:cNvSpPr txBox="1"/>
          <p:nvPr/>
        </p:nvSpPr>
        <p:spPr>
          <a:xfrm>
            <a:off x="5470847" y="14497"/>
            <a:ext cx="6684663" cy="707886"/>
          </a:xfrm>
          <a:prstGeom prst="rect">
            <a:avLst/>
          </a:prstGeom>
          <a:noFill/>
        </p:spPr>
        <p:txBody>
          <a:bodyPr wrap="square" rtlCol="0">
            <a:spAutoFit/>
          </a:bodyPr>
          <a:lstStyle/>
          <a:p>
            <a:pPr algn="ctr"/>
            <a:r>
              <a:rPr lang="en-US" sz="2000" dirty="0">
                <a:solidFill>
                  <a:schemeClr val="bg1"/>
                </a:solidFill>
                <a:latin typeface="Times New Roman" panose="02020603050405020304" pitchFamily="18" charset="0"/>
                <a:cs typeface="Times New Roman" panose="02020603050405020304" pitchFamily="18" charset="0"/>
              </a:rPr>
              <a:t>DEPARTMENT OF CSE-AIML (CSM) – IV-II Sem</a:t>
            </a:r>
          </a:p>
          <a:p>
            <a:pPr algn="ctr"/>
            <a:r>
              <a:rPr lang="en-US" sz="2000" dirty="0">
                <a:solidFill>
                  <a:schemeClr val="bg1"/>
                </a:solidFill>
                <a:latin typeface="Times New Roman" panose="02020603050405020304" pitchFamily="18" charset="0"/>
                <a:cs typeface="Times New Roman" panose="02020603050405020304" pitchFamily="18" charset="0"/>
              </a:rPr>
              <a:t>Project Review</a:t>
            </a:r>
          </a:p>
        </p:txBody>
      </p:sp>
      <p:sp>
        <p:nvSpPr>
          <p:cNvPr id="8" name="Date Placeholder 7"/>
          <p:cNvSpPr>
            <a:spLocks noGrp="1"/>
          </p:cNvSpPr>
          <p:nvPr>
            <p:ph type="dt" sz="half" idx="10"/>
          </p:nvPr>
        </p:nvSpPr>
        <p:spPr>
          <a:xfrm>
            <a:off x="0" y="6492875"/>
            <a:ext cx="2743200" cy="365125"/>
          </a:xfrm>
        </p:spPr>
        <p:txBody>
          <a:bodyPr/>
          <a:lstStyle/>
          <a:p>
            <a:fld id="{A3C0EA74-AF6F-4D13-A6EB-373273A80B3D}" type="datetime1">
              <a:rPr lang="en-US" sz="1400" smtClean="0">
                <a:solidFill>
                  <a:srgbClr val="FF0000"/>
                </a:solidFill>
                <a:latin typeface="Times New Roman" panose="02020603050405020304" pitchFamily="18" charset="0"/>
                <a:cs typeface="Times New Roman" panose="02020603050405020304" pitchFamily="18" charset="0"/>
              </a:rPr>
              <a:t>12/19/2024</a:t>
            </a:fld>
            <a:endParaRPr lang="en-US" sz="1400" dirty="0">
              <a:solidFill>
                <a:srgbClr val="FF0000"/>
              </a:solidFill>
              <a:latin typeface="Times New Roman" panose="02020603050405020304" pitchFamily="18" charset="0"/>
              <a:cs typeface="Times New Roman" panose="02020603050405020304" pitchFamily="18" charset="0"/>
            </a:endParaRPr>
          </a:p>
        </p:txBody>
      </p:sp>
      <p:sp>
        <p:nvSpPr>
          <p:cNvPr id="9" name="Slide Number Placeholder 8"/>
          <p:cNvSpPr>
            <a:spLocks noGrp="1"/>
          </p:cNvSpPr>
          <p:nvPr>
            <p:ph type="sldNum" sz="quarter" idx="12"/>
          </p:nvPr>
        </p:nvSpPr>
        <p:spPr>
          <a:xfrm>
            <a:off x="9448800" y="6492875"/>
            <a:ext cx="2743200" cy="365125"/>
          </a:xfrm>
        </p:spPr>
        <p:txBody>
          <a:bodyPr/>
          <a:lstStyle/>
          <a:p>
            <a:fld id="{B6BB2C59-3266-410E-B1B0-1799FFBD1D52}" type="slidenum">
              <a:rPr lang="en-US" sz="1400" smtClean="0">
                <a:solidFill>
                  <a:srgbClr val="FF0000"/>
                </a:solidFill>
                <a:latin typeface="Times New Roman" panose="02020603050405020304" pitchFamily="18" charset="0"/>
                <a:cs typeface="Times New Roman" panose="02020603050405020304" pitchFamily="18" charset="0"/>
              </a:rPr>
              <a:t>1</a:t>
            </a:fld>
            <a:endParaRPr lang="en-US" sz="1400" dirty="0">
              <a:solidFill>
                <a:srgbClr val="FF0000"/>
              </a:solidFill>
              <a:latin typeface="Times New Roman" panose="02020603050405020304" pitchFamily="18" charset="0"/>
              <a:cs typeface="Times New Roman" panose="02020603050405020304" pitchFamily="18" charset="0"/>
            </a:endParaRPr>
          </a:p>
        </p:txBody>
      </p:sp>
      <p:sp>
        <p:nvSpPr>
          <p:cNvPr id="11" name="Title 10">
            <a:extLst>
              <a:ext uri="{FF2B5EF4-FFF2-40B4-BE49-F238E27FC236}">
                <a16:creationId xmlns:a16="http://schemas.microsoft.com/office/drawing/2014/main" id="{358A8544-7AAC-FD12-5C87-F2E75DA388D0}"/>
              </a:ext>
            </a:extLst>
          </p:cNvPr>
          <p:cNvSpPr>
            <a:spLocks noGrp="1"/>
          </p:cNvSpPr>
          <p:nvPr>
            <p:ph type="ctrTitle"/>
          </p:nvPr>
        </p:nvSpPr>
        <p:spPr>
          <a:xfrm>
            <a:off x="502277" y="1784644"/>
            <a:ext cx="10541358" cy="1644356"/>
          </a:xfrm>
        </p:spPr>
        <p:txBody>
          <a:bodyPr>
            <a:normAutofit/>
          </a:bodyPr>
          <a:lstStyle/>
          <a:p>
            <a:pPr algn="l"/>
            <a:r>
              <a:rPr lang="en-IN" sz="4400" dirty="0">
                <a:solidFill>
                  <a:schemeClr val="accent2">
                    <a:lumMod val="75000"/>
                  </a:schemeClr>
                </a:solidFill>
              </a:rPr>
              <a:t>Online Chatbot based Ticketing System</a:t>
            </a:r>
            <a:br>
              <a:rPr lang="en-IN" sz="2400" dirty="0">
                <a:solidFill>
                  <a:schemeClr val="accent2">
                    <a:lumMod val="75000"/>
                  </a:schemeClr>
                </a:solidFill>
              </a:rPr>
            </a:br>
            <a:br>
              <a:rPr lang="en-IN" sz="2400" dirty="0">
                <a:solidFill>
                  <a:schemeClr val="accent2">
                    <a:lumMod val="75000"/>
                  </a:schemeClr>
                </a:solidFill>
              </a:rPr>
            </a:br>
            <a:endParaRPr lang="en-IN" sz="2400" dirty="0">
              <a:solidFill>
                <a:schemeClr val="accent2">
                  <a:lumMod val="75000"/>
                </a:schemeClr>
              </a:solidFill>
            </a:endParaRPr>
          </a:p>
        </p:txBody>
      </p:sp>
      <p:sp>
        <p:nvSpPr>
          <p:cNvPr id="12" name="Title 10">
            <a:extLst>
              <a:ext uri="{FF2B5EF4-FFF2-40B4-BE49-F238E27FC236}">
                <a16:creationId xmlns:a16="http://schemas.microsoft.com/office/drawing/2014/main" id="{0ED39FDC-BA72-F448-508E-801FD18D1EC7}"/>
              </a:ext>
            </a:extLst>
          </p:cNvPr>
          <p:cNvSpPr txBox="1">
            <a:spLocks/>
          </p:cNvSpPr>
          <p:nvPr/>
        </p:nvSpPr>
        <p:spPr>
          <a:xfrm>
            <a:off x="7439065" y="3829914"/>
            <a:ext cx="4447503" cy="226204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IN" sz="1600" dirty="0">
                <a:solidFill>
                  <a:srgbClr val="002060"/>
                </a:solidFill>
              </a:rPr>
              <a:t>Team Members </a:t>
            </a:r>
          </a:p>
          <a:p>
            <a:pPr algn="l"/>
            <a:endParaRPr lang="en-IN" sz="1600" dirty="0">
              <a:solidFill>
                <a:srgbClr val="002060"/>
              </a:solidFill>
            </a:endParaRPr>
          </a:p>
          <a:p>
            <a:pPr algn="l"/>
            <a:r>
              <a:rPr lang="en-IN" sz="1600" dirty="0">
                <a:solidFill>
                  <a:srgbClr val="002060"/>
                </a:solidFill>
              </a:rPr>
              <a:t>1. K. Mohana Priya (21BQ1A4290)</a:t>
            </a:r>
          </a:p>
          <a:p>
            <a:pPr algn="l"/>
            <a:r>
              <a:rPr lang="en-IN" sz="1600" dirty="0">
                <a:solidFill>
                  <a:srgbClr val="002060"/>
                </a:solidFill>
              </a:rPr>
              <a:t>		</a:t>
            </a:r>
          </a:p>
          <a:p>
            <a:pPr algn="l"/>
            <a:r>
              <a:rPr lang="en-IN" sz="1600" dirty="0">
                <a:solidFill>
                  <a:srgbClr val="002060"/>
                </a:solidFill>
              </a:rPr>
              <a:t>2.K. Pavani (21BQ1A4281)</a:t>
            </a:r>
          </a:p>
          <a:p>
            <a:pPr algn="l"/>
            <a:endParaRPr lang="en-IN" sz="1600" dirty="0">
              <a:solidFill>
                <a:srgbClr val="002060"/>
              </a:solidFill>
            </a:endParaRPr>
          </a:p>
          <a:p>
            <a:pPr algn="l"/>
            <a:r>
              <a:rPr lang="en-IN" sz="1600" dirty="0">
                <a:solidFill>
                  <a:srgbClr val="002060"/>
                </a:solidFill>
              </a:rPr>
              <a:t>3. K. Anvesh Naik (21BQ1A4282)</a:t>
            </a:r>
          </a:p>
          <a:p>
            <a:pPr algn="l"/>
            <a:endParaRPr lang="en-IN" sz="1600" dirty="0">
              <a:solidFill>
                <a:srgbClr val="002060"/>
              </a:solidFill>
            </a:endParaRPr>
          </a:p>
          <a:p>
            <a:pPr algn="l"/>
            <a:r>
              <a:rPr lang="en-IN" sz="1600" dirty="0">
                <a:solidFill>
                  <a:srgbClr val="002060"/>
                </a:solidFill>
              </a:rPr>
              <a:t>4.K. Suvarna Raju (22BQ5A4207)</a:t>
            </a:r>
          </a:p>
        </p:txBody>
      </p:sp>
      <p:sp>
        <p:nvSpPr>
          <p:cNvPr id="13" name="Title 10">
            <a:extLst>
              <a:ext uri="{FF2B5EF4-FFF2-40B4-BE49-F238E27FC236}">
                <a16:creationId xmlns:a16="http://schemas.microsoft.com/office/drawing/2014/main" id="{55C0DFF0-5987-76AA-1877-B16FBC23A56B}"/>
              </a:ext>
            </a:extLst>
          </p:cNvPr>
          <p:cNvSpPr txBox="1">
            <a:spLocks/>
          </p:cNvSpPr>
          <p:nvPr/>
        </p:nvSpPr>
        <p:spPr>
          <a:xfrm>
            <a:off x="1" y="1051466"/>
            <a:ext cx="2266681" cy="472191"/>
          </a:xfrm>
          <a:prstGeom prst="rect">
            <a:avLst/>
          </a:prstGeom>
        </p:spPr>
        <p:txBody>
          <a:bodyPr vert="horz" lIns="91440" tIns="45720" rIns="91440" bIns="45720" rtlCol="0" anchor="b">
            <a:normAutofit fontScale="92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IN" sz="3200" b="1" dirty="0">
                <a:solidFill>
                  <a:srgbClr val="0070C0"/>
                </a:solidFill>
              </a:rPr>
              <a:t>Batch 10:</a:t>
            </a:r>
          </a:p>
        </p:txBody>
      </p:sp>
      <p:sp>
        <p:nvSpPr>
          <p:cNvPr id="14" name="Title 10">
            <a:extLst>
              <a:ext uri="{FF2B5EF4-FFF2-40B4-BE49-F238E27FC236}">
                <a16:creationId xmlns:a16="http://schemas.microsoft.com/office/drawing/2014/main" id="{F626EB42-4733-4979-0B1D-CE12EECF585D}"/>
              </a:ext>
            </a:extLst>
          </p:cNvPr>
          <p:cNvSpPr txBox="1">
            <a:spLocks/>
          </p:cNvSpPr>
          <p:nvPr/>
        </p:nvSpPr>
        <p:spPr>
          <a:xfrm>
            <a:off x="502277" y="4542860"/>
            <a:ext cx="2814286" cy="189648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IN" sz="2000" dirty="0">
                <a:solidFill>
                  <a:schemeClr val="accent2">
                    <a:lumMod val="50000"/>
                  </a:schemeClr>
                </a:solidFill>
              </a:rPr>
              <a:t>Project Guide:</a:t>
            </a:r>
          </a:p>
          <a:p>
            <a:pPr algn="l"/>
            <a:r>
              <a:rPr lang="en-IN" sz="2000" dirty="0">
                <a:solidFill>
                  <a:schemeClr val="accent2">
                    <a:lumMod val="50000"/>
                  </a:schemeClr>
                </a:solidFill>
              </a:rPr>
              <a:t>Mr. Sd </a:t>
            </a:r>
            <a:r>
              <a:rPr lang="en-IN" sz="2000" dirty="0" err="1">
                <a:solidFill>
                  <a:schemeClr val="accent2">
                    <a:lumMod val="50000"/>
                  </a:schemeClr>
                </a:solidFill>
              </a:rPr>
              <a:t>Beeban</a:t>
            </a:r>
            <a:r>
              <a:rPr lang="en-IN" sz="2000" dirty="0">
                <a:solidFill>
                  <a:schemeClr val="accent2">
                    <a:lumMod val="50000"/>
                  </a:schemeClr>
                </a:solidFill>
              </a:rPr>
              <a:t> Basha,</a:t>
            </a:r>
          </a:p>
          <a:p>
            <a:pPr algn="l"/>
            <a:r>
              <a:rPr lang="en-IN" sz="2000" dirty="0">
                <a:solidFill>
                  <a:schemeClr val="accent2">
                    <a:lumMod val="50000"/>
                  </a:schemeClr>
                </a:solidFill>
              </a:rPr>
              <a:t>Associate Professor,</a:t>
            </a:r>
          </a:p>
          <a:p>
            <a:pPr algn="l"/>
            <a:r>
              <a:rPr lang="en-IN" sz="2000" dirty="0" err="1">
                <a:solidFill>
                  <a:schemeClr val="accent2">
                    <a:lumMod val="50000"/>
                  </a:schemeClr>
                </a:solidFill>
              </a:rPr>
              <a:t>Dept.of</a:t>
            </a:r>
            <a:r>
              <a:rPr lang="en-IN" sz="2000" dirty="0">
                <a:solidFill>
                  <a:schemeClr val="accent2">
                    <a:lumMod val="50000"/>
                  </a:schemeClr>
                </a:solidFill>
              </a:rPr>
              <a:t> CSM,</a:t>
            </a:r>
          </a:p>
          <a:p>
            <a:pPr algn="l"/>
            <a:r>
              <a:rPr lang="en-IN" sz="2000" dirty="0">
                <a:solidFill>
                  <a:schemeClr val="accent2">
                    <a:lumMod val="50000"/>
                  </a:schemeClr>
                </a:solidFill>
              </a:rPr>
              <a:t>VVIT</a:t>
            </a:r>
          </a:p>
          <a:p>
            <a:pPr algn="l"/>
            <a:endParaRPr lang="en-IN" sz="3200" dirty="0"/>
          </a:p>
        </p:txBody>
      </p:sp>
    </p:spTree>
    <p:extLst>
      <p:ext uri="{BB962C8B-B14F-4D97-AF65-F5344CB8AC3E}">
        <p14:creationId xmlns:p14="http://schemas.microsoft.com/office/powerpoint/2010/main" val="16291139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1034321"/>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60000"/>
                  <a:lumOff val="40000"/>
                </a:schemeClr>
              </a:solidFill>
              <a:latin typeface="Times New Roman" panose="02020603050405020304" pitchFamily="18" charset="0"/>
              <a:cs typeface="Times New Roman" panose="02020603050405020304" pitchFamily="18" charset="0"/>
            </a:endParaRPr>
          </a:p>
        </p:txBody>
      </p:sp>
      <p:sp>
        <p:nvSpPr>
          <p:cNvPr id="5" name="Rectangle 4"/>
          <p:cNvSpPr/>
          <p:nvPr/>
        </p:nvSpPr>
        <p:spPr>
          <a:xfrm>
            <a:off x="36490" y="6492874"/>
            <a:ext cx="12155510" cy="365126"/>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pic>
        <p:nvPicPr>
          <p:cNvPr id="6" name="Picture 5"/>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5801193" cy="1019331"/>
          </a:xfrm>
          <a:prstGeom prst="rect">
            <a:avLst/>
          </a:prstGeom>
          <a:noFill/>
          <a:ln>
            <a:noFill/>
          </a:ln>
        </p:spPr>
      </p:pic>
      <p:sp>
        <p:nvSpPr>
          <p:cNvPr id="7" name="TextBox 6"/>
          <p:cNvSpPr txBox="1"/>
          <p:nvPr/>
        </p:nvSpPr>
        <p:spPr>
          <a:xfrm>
            <a:off x="5470847" y="14497"/>
            <a:ext cx="6684663" cy="707886"/>
          </a:xfrm>
          <a:prstGeom prst="rect">
            <a:avLst/>
          </a:prstGeom>
          <a:noFill/>
        </p:spPr>
        <p:txBody>
          <a:bodyPr wrap="square" rtlCol="0">
            <a:spAutoFit/>
          </a:bodyPr>
          <a:lstStyle/>
          <a:p>
            <a:pPr algn="ctr"/>
            <a:r>
              <a:rPr lang="en-US" sz="2000" dirty="0">
                <a:solidFill>
                  <a:schemeClr val="bg1"/>
                </a:solidFill>
                <a:latin typeface="Times New Roman" panose="02020603050405020304" pitchFamily="18" charset="0"/>
                <a:cs typeface="Times New Roman" panose="02020603050405020304" pitchFamily="18" charset="0"/>
              </a:rPr>
              <a:t>DEPARTMENT OF CSE-AIML (CSM) – IV-II Sem</a:t>
            </a:r>
          </a:p>
          <a:p>
            <a:pPr algn="ctr"/>
            <a:r>
              <a:rPr lang="en-US" sz="2000" dirty="0">
                <a:solidFill>
                  <a:schemeClr val="bg1"/>
                </a:solidFill>
                <a:latin typeface="Times New Roman" panose="02020603050405020304" pitchFamily="18" charset="0"/>
                <a:cs typeface="Times New Roman" panose="02020603050405020304" pitchFamily="18" charset="0"/>
              </a:rPr>
              <a:t>Project Review</a:t>
            </a:r>
          </a:p>
        </p:txBody>
      </p:sp>
      <p:sp>
        <p:nvSpPr>
          <p:cNvPr id="8" name="Date Placeholder 7"/>
          <p:cNvSpPr>
            <a:spLocks noGrp="1"/>
          </p:cNvSpPr>
          <p:nvPr>
            <p:ph type="dt" sz="half" idx="10"/>
          </p:nvPr>
        </p:nvSpPr>
        <p:spPr>
          <a:xfrm>
            <a:off x="0" y="6492875"/>
            <a:ext cx="2743200" cy="365125"/>
          </a:xfrm>
        </p:spPr>
        <p:txBody>
          <a:bodyPr/>
          <a:lstStyle/>
          <a:p>
            <a:fld id="{A3C0EA74-AF6F-4D13-A6EB-373273A80B3D}" type="datetime1">
              <a:rPr lang="en-US" sz="1400" smtClean="0">
                <a:solidFill>
                  <a:srgbClr val="FF0000"/>
                </a:solidFill>
                <a:latin typeface="Times New Roman" panose="02020603050405020304" pitchFamily="18" charset="0"/>
                <a:cs typeface="Times New Roman" panose="02020603050405020304" pitchFamily="18" charset="0"/>
              </a:rPr>
              <a:t>12/19/2024</a:t>
            </a:fld>
            <a:endParaRPr lang="en-US" sz="1400" dirty="0">
              <a:solidFill>
                <a:srgbClr val="FF0000"/>
              </a:solidFill>
              <a:latin typeface="Times New Roman" panose="02020603050405020304" pitchFamily="18" charset="0"/>
              <a:cs typeface="Times New Roman" panose="02020603050405020304" pitchFamily="18" charset="0"/>
            </a:endParaRPr>
          </a:p>
        </p:txBody>
      </p:sp>
      <p:sp>
        <p:nvSpPr>
          <p:cNvPr id="9" name="Slide Number Placeholder 8"/>
          <p:cNvSpPr>
            <a:spLocks noGrp="1"/>
          </p:cNvSpPr>
          <p:nvPr>
            <p:ph type="sldNum" sz="quarter" idx="12"/>
          </p:nvPr>
        </p:nvSpPr>
        <p:spPr>
          <a:xfrm>
            <a:off x="9448800" y="6492875"/>
            <a:ext cx="2743200" cy="365125"/>
          </a:xfrm>
        </p:spPr>
        <p:txBody>
          <a:bodyPr/>
          <a:lstStyle/>
          <a:p>
            <a:fld id="{B6BB2C59-3266-410E-B1B0-1799FFBD1D52}" type="slidenum">
              <a:rPr lang="en-US" sz="1400" smtClean="0">
                <a:solidFill>
                  <a:srgbClr val="FF0000"/>
                </a:solidFill>
                <a:latin typeface="Times New Roman" panose="02020603050405020304" pitchFamily="18" charset="0"/>
                <a:cs typeface="Times New Roman" panose="02020603050405020304" pitchFamily="18" charset="0"/>
              </a:rPr>
              <a:t>2</a:t>
            </a:fld>
            <a:endParaRPr lang="en-US" sz="1400" dirty="0">
              <a:solidFill>
                <a:srgbClr val="FF0000"/>
              </a:solidFill>
              <a:latin typeface="Times New Roman" panose="02020603050405020304" pitchFamily="18" charset="0"/>
              <a:cs typeface="Times New Roman" panose="02020603050405020304" pitchFamily="18" charset="0"/>
            </a:endParaRPr>
          </a:p>
        </p:txBody>
      </p:sp>
      <p:sp>
        <p:nvSpPr>
          <p:cNvPr id="11" name="Title 10">
            <a:extLst>
              <a:ext uri="{FF2B5EF4-FFF2-40B4-BE49-F238E27FC236}">
                <a16:creationId xmlns:a16="http://schemas.microsoft.com/office/drawing/2014/main" id="{358A8544-7AAC-FD12-5C87-F2E75DA388D0}"/>
              </a:ext>
            </a:extLst>
          </p:cNvPr>
          <p:cNvSpPr>
            <a:spLocks noGrp="1"/>
          </p:cNvSpPr>
          <p:nvPr>
            <p:ph type="ctrTitle"/>
          </p:nvPr>
        </p:nvSpPr>
        <p:spPr>
          <a:xfrm>
            <a:off x="1614152" y="1048818"/>
            <a:ext cx="10541358" cy="1070423"/>
          </a:xfrm>
        </p:spPr>
        <p:txBody>
          <a:bodyPr>
            <a:normAutofit/>
          </a:bodyPr>
          <a:lstStyle/>
          <a:p>
            <a:pPr algn="l"/>
            <a:r>
              <a:rPr lang="en-IN" sz="2400" dirty="0">
                <a:solidFill>
                  <a:schemeClr val="accent2">
                    <a:lumMod val="75000"/>
                  </a:schemeClr>
                </a:solidFill>
              </a:rPr>
              <a:t>Online chatbot based Ticketing System</a:t>
            </a:r>
            <a:br>
              <a:rPr lang="en-IN" sz="2400" dirty="0">
                <a:solidFill>
                  <a:schemeClr val="accent2">
                    <a:lumMod val="75000"/>
                  </a:schemeClr>
                </a:solidFill>
              </a:rPr>
            </a:br>
            <a:endParaRPr lang="en-IN" sz="2400" dirty="0">
              <a:solidFill>
                <a:schemeClr val="accent2">
                  <a:lumMod val="75000"/>
                </a:schemeClr>
              </a:solidFill>
            </a:endParaRPr>
          </a:p>
        </p:txBody>
      </p:sp>
      <p:sp>
        <p:nvSpPr>
          <p:cNvPr id="13" name="Title 10">
            <a:extLst>
              <a:ext uri="{FF2B5EF4-FFF2-40B4-BE49-F238E27FC236}">
                <a16:creationId xmlns:a16="http://schemas.microsoft.com/office/drawing/2014/main" id="{55C0DFF0-5987-76AA-1877-B16FBC23A56B}"/>
              </a:ext>
            </a:extLst>
          </p:cNvPr>
          <p:cNvSpPr txBox="1">
            <a:spLocks/>
          </p:cNvSpPr>
          <p:nvPr/>
        </p:nvSpPr>
        <p:spPr>
          <a:xfrm>
            <a:off x="1" y="1051466"/>
            <a:ext cx="1440425" cy="418457"/>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IN" sz="2400" b="1" dirty="0">
                <a:solidFill>
                  <a:srgbClr val="0070C0"/>
                </a:solidFill>
              </a:rPr>
              <a:t>Batch 10:</a:t>
            </a:r>
          </a:p>
        </p:txBody>
      </p:sp>
      <p:sp>
        <p:nvSpPr>
          <p:cNvPr id="2" name="Title 10">
            <a:extLst>
              <a:ext uri="{FF2B5EF4-FFF2-40B4-BE49-F238E27FC236}">
                <a16:creationId xmlns:a16="http://schemas.microsoft.com/office/drawing/2014/main" id="{AB93622A-777F-FC4F-A4C6-2B756A76C69E}"/>
              </a:ext>
            </a:extLst>
          </p:cNvPr>
          <p:cNvSpPr txBox="1">
            <a:spLocks/>
          </p:cNvSpPr>
          <p:nvPr/>
        </p:nvSpPr>
        <p:spPr>
          <a:xfrm>
            <a:off x="80320" y="1721225"/>
            <a:ext cx="4860390" cy="4854558"/>
          </a:xfrm>
          <a:prstGeom prst="rect">
            <a:avLst/>
          </a:prstGeom>
        </p:spPr>
        <p:txBody>
          <a:bodyPr vert="horz" lIns="91440" tIns="45720" rIns="91440" bIns="45720" rtlCol="0" anchor="b">
            <a:normAutofit fontScale="47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IN" sz="3300" dirty="0">
                <a:solidFill>
                  <a:schemeClr val="accent2">
                    <a:lumMod val="75000"/>
                  </a:schemeClr>
                </a:solidFill>
              </a:rPr>
              <a:t>Project Description:</a:t>
            </a:r>
          </a:p>
          <a:p>
            <a:pPr algn="l"/>
            <a:endParaRPr lang="en-IN" sz="3800" dirty="0">
              <a:solidFill>
                <a:schemeClr val="accent2">
                  <a:lumMod val="75000"/>
                </a:schemeClr>
              </a:solidFill>
            </a:endParaRPr>
          </a:p>
          <a:p>
            <a:pPr algn="just"/>
            <a:r>
              <a:rPr lang="en-US" sz="2900" dirty="0"/>
              <a:t>The Online Chatbot-Based Ticketing System is an intelligent solution designed to simplify and enhance the process of booking tickets for museums. Combining conversational AI with a user-friendly interface, the system allows users to book tickets, manage bookings, and explore museum information through natural language interactions.</a:t>
            </a:r>
          </a:p>
          <a:p>
            <a:pPr algn="just"/>
            <a:r>
              <a:rPr lang="en-US" sz="2900" dirty="0"/>
              <a:t>This system streamlines ticketing by integrating multilingual support, dynamic pricing, real-time availability checks, and secure payment gateways. It also offers personalized recommendations, accessibility features, and notifications to improve user experience. By leveraging advanced technologies like Natural Language Processing (NLP), Machine Learning, and cloud integration, the chatbot ensures seamless communication, scalability, and efficiency.</a:t>
            </a:r>
          </a:p>
          <a:p>
            <a:pPr algn="just"/>
            <a:r>
              <a:rPr lang="en-US" sz="2900" dirty="0"/>
              <a:t>The chatbot addresses common challenges like long queues, inefficient manual processes, and lack of personalization, transforming the ticketing experience into a fast, hassle-free journey.</a:t>
            </a:r>
          </a:p>
          <a:p>
            <a:pPr algn="l"/>
            <a:endParaRPr lang="en-IN" sz="1800" dirty="0">
              <a:solidFill>
                <a:schemeClr val="accent2">
                  <a:lumMod val="75000"/>
                </a:schemeClr>
              </a:solidFill>
            </a:endParaRPr>
          </a:p>
          <a:p>
            <a:pPr algn="l"/>
            <a:endParaRPr lang="en-IN" sz="2400" dirty="0">
              <a:solidFill>
                <a:schemeClr val="accent2">
                  <a:lumMod val="75000"/>
                </a:schemeClr>
              </a:solidFill>
            </a:endParaRPr>
          </a:p>
          <a:p>
            <a:pPr algn="l"/>
            <a:endParaRPr lang="en-IN" sz="2400" dirty="0">
              <a:solidFill>
                <a:schemeClr val="accent2">
                  <a:lumMod val="75000"/>
                </a:schemeClr>
              </a:solidFill>
            </a:endParaRPr>
          </a:p>
          <a:p>
            <a:pPr algn="l"/>
            <a:endParaRPr lang="en-IN" sz="2400" dirty="0">
              <a:solidFill>
                <a:schemeClr val="accent2">
                  <a:lumMod val="75000"/>
                </a:schemeClr>
              </a:solidFill>
            </a:endParaRPr>
          </a:p>
          <a:p>
            <a:pPr algn="l"/>
            <a:endParaRPr lang="en-IN" sz="2400" dirty="0">
              <a:solidFill>
                <a:schemeClr val="accent2">
                  <a:lumMod val="75000"/>
                </a:schemeClr>
              </a:solidFill>
            </a:endParaRPr>
          </a:p>
          <a:p>
            <a:pPr algn="l"/>
            <a:endParaRPr lang="en-IN" sz="2400" dirty="0">
              <a:solidFill>
                <a:schemeClr val="accent2">
                  <a:lumMod val="75000"/>
                </a:schemeClr>
              </a:solidFill>
            </a:endParaRPr>
          </a:p>
          <a:p>
            <a:pPr algn="l"/>
            <a:br>
              <a:rPr lang="en-IN" sz="2400" dirty="0">
                <a:solidFill>
                  <a:schemeClr val="accent2">
                    <a:lumMod val="75000"/>
                  </a:schemeClr>
                </a:solidFill>
              </a:rPr>
            </a:br>
            <a:br>
              <a:rPr lang="en-IN" sz="2400" dirty="0">
                <a:solidFill>
                  <a:schemeClr val="accent2">
                    <a:lumMod val="75000"/>
                  </a:schemeClr>
                </a:solidFill>
              </a:rPr>
            </a:br>
            <a:endParaRPr lang="en-IN" sz="2400" dirty="0">
              <a:solidFill>
                <a:schemeClr val="accent2">
                  <a:lumMod val="75000"/>
                </a:schemeClr>
              </a:solidFill>
            </a:endParaRPr>
          </a:p>
        </p:txBody>
      </p:sp>
      <p:sp>
        <p:nvSpPr>
          <p:cNvPr id="3" name="Title 10">
            <a:extLst>
              <a:ext uri="{FF2B5EF4-FFF2-40B4-BE49-F238E27FC236}">
                <a16:creationId xmlns:a16="http://schemas.microsoft.com/office/drawing/2014/main" id="{4E5EBCAC-6077-CAC8-8916-4E875E909070}"/>
              </a:ext>
            </a:extLst>
          </p:cNvPr>
          <p:cNvSpPr txBox="1">
            <a:spLocks/>
          </p:cNvSpPr>
          <p:nvPr/>
        </p:nvSpPr>
        <p:spPr>
          <a:xfrm>
            <a:off x="6576840" y="2119241"/>
            <a:ext cx="4860390" cy="3955861"/>
          </a:xfrm>
          <a:prstGeom prst="rect">
            <a:avLst/>
          </a:prstGeom>
        </p:spPr>
        <p:txBody>
          <a:bodyPr vert="horz" lIns="91440" tIns="45720" rIns="91440" bIns="45720" rtlCol="0" anchor="b">
            <a:normAutofit fontScale="900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IN" sz="2400" dirty="0">
                <a:solidFill>
                  <a:schemeClr val="accent2">
                    <a:lumMod val="75000"/>
                  </a:schemeClr>
                </a:solidFill>
              </a:rPr>
              <a:t>Project Functional Requirements: (Features)</a:t>
            </a:r>
          </a:p>
          <a:p>
            <a:pPr algn="l"/>
            <a:endParaRPr lang="en-IN" sz="2400" dirty="0">
              <a:solidFill>
                <a:schemeClr val="accent2">
                  <a:lumMod val="75000"/>
                </a:schemeClr>
              </a:solidFill>
            </a:endParaRPr>
          </a:p>
          <a:p>
            <a:pPr marL="457200" indent="-457200" algn="l">
              <a:buAutoNum type="arabicPeriod"/>
            </a:pPr>
            <a:r>
              <a:rPr lang="en-US" sz="1800" dirty="0">
                <a:solidFill>
                  <a:schemeClr val="accent2">
                    <a:lumMod val="75000"/>
                  </a:schemeClr>
                </a:solidFill>
              </a:rPr>
              <a:t>User Registration and Authentication</a:t>
            </a:r>
          </a:p>
          <a:p>
            <a:pPr marL="457200" indent="-457200" algn="l">
              <a:buAutoNum type="arabicPeriod"/>
            </a:pPr>
            <a:r>
              <a:rPr lang="en-US" sz="1800" dirty="0">
                <a:solidFill>
                  <a:schemeClr val="accent2">
                    <a:lumMod val="75000"/>
                  </a:schemeClr>
                </a:solidFill>
              </a:rPr>
              <a:t>Multilingual Support</a:t>
            </a:r>
          </a:p>
          <a:p>
            <a:pPr marL="457200" indent="-457200" algn="l">
              <a:buAutoNum type="arabicPeriod"/>
            </a:pPr>
            <a:r>
              <a:rPr lang="en-US" sz="1800" dirty="0">
                <a:solidFill>
                  <a:schemeClr val="accent2">
                    <a:lumMod val="75000"/>
                  </a:schemeClr>
                </a:solidFill>
              </a:rPr>
              <a:t>Conversational Interface</a:t>
            </a:r>
          </a:p>
          <a:p>
            <a:pPr marL="457200" indent="-457200" algn="l">
              <a:buAutoNum type="arabicPeriod"/>
            </a:pPr>
            <a:r>
              <a:rPr lang="en-US" sz="1800" dirty="0">
                <a:solidFill>
                  <a:schemeClr val="accent2">
                    <a:lumMod val="75000"/>
                  </a:schemeClr>
                </a:solidFill>
              </a:rPr>
              <a:t>Museum Search and Recommendations</a:t>
            </a:r>
          </a:p>
          <a:p>
            <a:pPr marL="457200" indent="-457200" algn="l">
              <a:buAutoNum type="arabicPeriod"/>
            </a:pPr>
            <a:r>
              <a:rPr lang="en-US" sz="1800" dirty="0">
                <a:solidFill>
                  <a:schemeClr val="accent2">
                    <a:lumMod val="75000"/>
                  </a:schemeClr>
                </a:solidFill>
              </a:rPr>
              <a:t>Dynamic Pricing</a:t>
            </a:r>
          </a:p>
          <a:p>
            <a:pPr marL="457200" indent="-457200" algn="l">
              <a:buAutoNum type="arabicPeriod"/>
            </a:pPr>
            <a:r>
              <a:rPr lang="en-US" sz="1800" dirty="0">
                <a:solidFill>
                  <a:schemeClr val="accent2">
                    <a:lumMod val="75000"/>
                  </a:schemeClr>
                </a:solidFill>
              </a:rPr>
              <a:t>Automated Ticket Booking and Confirmation</a:t>
            </a:r>
          </a:p>
          <a:p>
            <a:pPr marL="457200" indent="-457200" algn="l">
              <a:buAutoNum type="arabicPeriod"/>
            </a:pPr>
            <a:r>
              <a:rPr lang="en-US" sz="1800" dirty="0">
                <a:solidFill>
                  <a:schemeClr val="accent2">
                    <a:lumMod val="75000"/>
                  </a:schemeClr>
                </a:solidFill>
              </a:rPr>
              <a:t>Booking Management</a:t>
            </a:r>
          </a:p>
          <a:p>
            <a:pPr marL="457200" indent="-457200" algn="l">
              <a:buAutoNum type="arabicPeriod"/>
            </a:pPr>
            <a:r>
              <a:rPr lang="en-US" sz="1800" dirty="0">
                <a:solidFill>
                  <a:schemeClr val="accent2">
                    <a:lumMod val="75000"/>
                  </a:schemeClr>
                </a:solidFill>
              </a:rPr>
              <a:t>Notifications and Alerts</a:t>
            </a:r>
          </a:p>
          <a:p>
            <a:pPr marL="457200" indent="-457200" algn="l">
              <a:buAutoNum type="arabicPeriod"/>
            </a:pPr>
            <a:r>
              <a:rPr lang="en-US" sz="1800" dirty="0">
                <a:solidFill>
                  <a:schemeClr val="accent2">
                    <a:lumMod val="75000"/>
                  </a:schemeClr>
                </a:solidFill>
              </a:rPr>
              <a:t>Analytics and Reporting</a:t>
            </a:r>
          </a:p>
          <a:p>
            <a:pPr marL="457200" indent="-457200" algn="l">
              <a:buAutoNum type="arabicPeriod"/>
            </a:pPr>
            <a:r>
              <a:rPr lang="en-US" sz="1800" dirty="0">
                <a:solidFill>
                  <a:schemeClr val="accent2">
                    <a:lumMod val="75000"/>
                  </a:schemeClr>
                </a:solidFill>
              </a:rPr>
              <a:t>Accessibility Features</a:t>
            </a:r>
          </a:p>
          <a:p>
            <a:pPr marL="457200" indent="-457200" algn="l">
              <a:buAutoNum type="arabicPeriod"/>
            </a:pPr>
            <a:r>
              <a:rPr lang="en-US" sz="1800" dirty="0">
                <a:solidFill>
                  <a:schemeClr val="accent2">
                    <a:lumMod val="75000"/>
                  </a:schemeClr>
                </a:solidFill>
              </a:rPr>
              <a:t>Virtual guided tours</a:t>
            </a:r>
          </a:p>
          <a:p>
            <a:pPr marL="457200" indent="-457200" algn="l">
              <a:buAutoNum type="arabicPeriod"/>
            </a:pPr>
            <a:r>
              <a:rPr lang="en-US" sz="1800" dirty="0">
                <a:solidFill>
                  <a:schemeClr val="accent2">
                    <a:lumMod val="75000"/>
                  </a:schemeClr>
                </a:solidFill>
              </a:rPr>
              <a:t>Real-Time Crowd Prediction</a:t>
            </a:r>
          </a:p>
          <a:p>
            <a:pPr marL="457200" indent="-457200" algn="l">
              <a:buAutoNum type="arabicPeriod"/>
            </a:pPr>
            <a:r>
              <a:rPr lang="en-US" sz="1800" dirty="0">
                <a:solidFill>
                  <a:schemeClr val="accent2">
                    <a:lumMod val="75000"/>
                  </a:schemeClr>
                </a:solidFill>
              </a:rPr>
              <a:t>Exhibit Insights</a:t>
            </a:r>
          </a:p>
          <a:p>
            <a:pPr marL="457200" indent="-457200" algn="l">
              <a:buAutoNum type="arabicPeriod"/>
            </a:pPr>
            <a:r>
              <a:rPr lang="en-US" sz="1800" dirty="0">
                <a:solidFill>
                  <a:schemeClr val="accent2">
                    <a:lumMod val="75000"/>
                  </a:schemeClr>
                </a:solidFill>
              </a:rPr>
              <a:t>Chat Context Awareness</a:t>
            </a:r>
          </a:p>
          <a:p>
            <a:pPr marL="457200" indent="-457200" algn="l">
              <a:buAutoNum type="arabicPeriod"/>
            </a:pPr>
            <a:r>
              <a:rPr lang="en-US" sz="1800" dirty="0">
                <a:solidFill>
                  <a:schemeClr val="accent2">
                    <a:lumMod val="75000"/>
                  </a:schemeClr>
                </a:solidFill>
              </a:rPr>
              <a:t>Payment Gateway</a:t>
            </a:r>
            <a:endParaRPr lang="en-IN" sz="1800" dirty="0">
              <a:solidFill>
                <a:schemeClr val="accent2">
                  <a:lumMod val="75000"/>
                </a:schemeClr>
              </a:solidFill>
            </a:endParaRPr>
          </a:p>
        </p:txBody>
      </p:sp>
    </p:spTree>
    <p:extLst>
      <p:ext uri="{BB962C8B-B14F-4D97-AF65-F5344CB8AC3E}">
        <p14:creationId xmlns:p14="http://schemas.microsoft.com/office/powerpoint/2010/main" val="23129706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1034321"/>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60000"/>
                  <a:lumOff val="40000"/>
                </a:schemeClr>
              </a:solidFill>
              <a:latin typeface="Times New Roman" panose="02020603050405020304" pitchFamily="18" charset="0"/>
              <a:cs typeface="Times New Roman" panose="02020603050405020304" pitchFamily="18" charset="0"/>
            </a:endParaRPr>
          </a:p>
        </p:txBody>
      </p:sp>
      <p:sp>
        <p:nvSpPr>
          <p:cNvPr id="5" name="Rectangle 4"/>
          <p:cNvSpPr/>
          <p:nvPr/>
        </p:nvSpPr>
        <p:spPr>
          <a:xfrm>
            <a:off x="36490" y="6492874"/>
            <a:ext cx="12155510" cy="365126"/>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pic>
        <p:nvPicPr>
          <p:cNvPr id="6" name="Picture 5"/>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5801193" cy="1019331"/>
          </a:xfrm>
          <a:prstGeom prst="rect">
            <a:avLst/>
          </a:prstGeom>
          <a:noFill/>
          <a:ln>
            <a:noFill/>
          </a:ln>
        </p:spPr>
      </p:pic>
      <p:sp>
        <p:nvSpPr>
          <p:cNvPr id="7" name="TextBox 6"/>
          <p:cNvSpPr txBox="1"/>
          <p:nvPr/>
        </p:nvSpPr>
        <p:spPr>
          <a:xfrm>
            <a:off x="5470847" y="14497"/>
            <a:ext cx="6684663" cy="707886"/>
          </a:xfrm>
          <a:prstGeom prst="rect">
            <a:avLst/>
          </a:prstGeom>
          <a:noFill/>
        </p:spPr>
        <p:txBody>
          <a:bodyPr wrap="square" rtlCol="0">
            <a:spAutoFit/>
          </a:bodyPr>
          <a:lstStyle/>
          <a:p>
            <a:pPr algn="ctr"/>
            <a:r>
              <a:rPr lang="en-US" sz="2000" dirty="0">
                <a:solidFill>
                  <a:schemeClr val="bg1"/>
                </a:solidFill>
                <a:latin typeface="Times New Roman" panose="02020603050405020304" pitchFamily="18" charset="0"/>
                <a:cs typeface="Times New Roman" panose="02020603050405020304" pitchFamily="18" charset="0"/>
              </a:rPr>
              <a:t>DEPARTMENT OF CSE-AIML (CSM) – IV-II Sem</a:t>
            </a:r>
          </a:p>
          <a:p>
            <a:pPr algn="ctr"/>
            <a:r>
              <a:rPr lang="en-US" sz="2000" dirty="0">
                <a:solidFill>
                  <a:schemeClr val="bg1"/>
                </a:solidFill>
                <a:latin typeface="Times New Roman" panose="02020603050405020304" pitchFamily="18" charset="0"/>
                <a:cs typeface="Times New Roman" panose="02020603050405020304" pitchFamily="18" charset="0"/>
              </a:rPr>
              <a:t>Project Review </a:t>
            </a:r>
          </a:p>
        </p:txBody>
      </p:sp>
      <p:sp>
        <p:nvSpPr>
          <p:cNvPr id="8" name="Date Placeholder 7"/>
          <p:cNvSpPr>
            <a:spLocks noGrp="1"/>
          </p:cNvSpPr>
          <p:nvPr>
            <p:ph type="dt" sz="half" idx="10"/>
          </p:nvPr>
        </p:nvSpPr>
        <p:spPr>
          <a:xfrm>
            <a:off x="0" y="6492875"/>
            <a:ext cx="2743200" cy="365125"/>
          </a:xfrm>
        </p:spPr>
        <p:txBody>
          <a:bodyPr/>
          <a:lstStyle/>
          <a:p>
            <a:fld id="{A3C0EA74-AF6F-4D13-A6EB-373273A80B3D}" type="datetime1">
              <a:rPr lang="en-US" sz="1400" smtClean="0">
                <a:solidFill>
                  <a:srgbClr val="FF0000"/>
                </a:solidFill>
                <a:latin typeface="Times New Roman" panose="02020603050405020304" pitchFamily="18" charset="0"/>
                <a:cs typeface="Times New Roman" panose="02020603050405020304" pitchFamily="18" charset="0"/>
              </a:rPr>
              <a:t>12/19/2024</a:t>
            </a:fld>
            <a:endParaRPr lang="en-US" sz="1400" dirty="0">
              <a:solidFill>
                <a:srgbClr val="FF0000"/>
              </a:solidFill>
              <a:latin typeface="Times New Roman" panose="02020603050405020304" pitchFamily="18" charset="0"/>
              <a:cs typeface="Times New Roman" panose="02020603050405020304" pitchFamily="18" charset="0"/>
            </a:endParaRPr>
          </a:p>
        </p:txBody>
      </p:sp>
      <p:sp>
        <p:nvSpPr>
          <p:cNvPr id="9" name="Slide Number Placeholder 8"/>
          <p:cNvSpPr>
            <a:spLocks noGrp="1"/>
          </p:cNvSpPr>
          <p:nvPr>
            <p:ph type="sldNum" sz="quarter" idx="12"/>
          </p:nvPr>
        </p:nvSpPr>
        <p:spPr>
          <a:xfrm>
            <a:off x="9448800" y="6492875"/>
            <a:ext cx="2743200" cy="365125"/>
          </a:xfrm>
        </p:spPr>
        <p:txBody>
          <a:bodyPr/>
          <a:lstStyle/>
          <a:p>
            <a:fld id="{B6BB2C59-3266-410E-B1B0-1799FFBD1D52}" type="slidenum">
              <a:rPr lang="en-US" sz="1400" smtClean="0">
                <a:solidFill>
                  <a:srgbClr val="FF0000"/>
                </a:solidFill>
                <a:latin typeface="Times New Roman" panose="02020603050405020304" pitchFamily="18" charset="0"/>
                <a:cs typeface="Times New Roman" panose="02020603050405020304" pitchFamily="18" charset="0"/>
              </a:rPr>
              <a:t>3</a:t>
            </a:fld>
            <a:endParaRPr lang="en-US" sz="1400" dirty="0">
              <a:solidFill>
                <a:srgbClr val="FF0000"/>
              </a:solidFill>
              <a:latin typeface="Times New Roman" panose="02020603050405020304" pitchFamily="18" charset="0"/>
              <a:cs typeface="Times New Roman" panose="02020603050405020304" pitchFamily="18" charset="0"/>
            </a:endParaRPr>
          </a:p>
        </p:txBody>
      </p:sp>
      <p:sp>
        <p:nvSpPr>
          <p:cNvPr id="11" name="Title 10">
            <a:extLst>
              <a:ext uri="{FF2B5EF4-FFF2-40B4-BE49-F238E27FC236}">
                <a16:creationId xmlns:a16="http://schemas.microsoft.com/office/drawing/2014/main" id="{358A8544-7AAC-FD12-5C87-F2E75DA388D0}"/>
              </a:ext>
            </a:extLst>
          </p:cNvPr>
          <p:cNvSpPr>
            <a:spLocks noGrp="1"/>
          </p:cNvSpPr>
          <p:nvPr>
            <p:ph type="ctrTitle"/>
          </p:nvPr>
        </p:nvSpPr>
        <p:spPr>
          <a:xfrm>
            <a:off x="1614152" y="1048818"/>
            <a:ext cx="10541358" cy="1070423"/>
          </a:xfrm>
        </p:spPr>
        <p:txBody>
          <a:bodyPr>
            <a:normAutofit fontScale="90000"/>
          </a:bodyPr>
          <a:lstStyle/>
          <a:p>
            <a:pPr algn="l"/>
            <a:r>
              <a:rPr lang="en-IN" sz="2400" dirty="0">
                <a:solidFill>
                  <a:schemeClr val="accent2">
                    <a:lumMod val="75000"/>
                  </a:schemeClr>
                </a:solidFill>
              </a:rPr>
              <a:t>Online chatbot based Ticketing System</a:t>
            </a:r>
            <a:br>
              <a:rPr lang="en-IN" sz="2400" dirty="0">
                <a:solidFill>
                  <a:schemeClr val="accent2">
                    <a:lumMod val="75000"/>
                  </a:schemeClr>
                </a:solidFill>
              </a:rPr>
            </a:br>
            <a:br>
              <a:rPr lang="en-IN" sz="2400" dirty="0">
                <a:solidFill>
                  <a:schemeClr val="accent2">
                    <a:lumMod val="75000"/>
                  </a:schemeClr>
                </a:solidFill>
              </a:rPr>
            </a:br>
            <a:endParaRPr lang="en-IN" sz="2400" dirty="0">
              <a:solidFill>
                <a:schemeClr val="accent2">
                  <a:lumMod val="75000"/>
                </a:schemeClr>
              </a:solidFill>
            </a:endParaRPr>
          </a:p>
        </p:txBody>
      </p:sp>
      <p:sp>
        <p:nvSpPr>
          <p:cNvPr id="13" name="Title 10">
            <a:extLst>
              <a:ext uri="{FF2B5EF4-FFF2-40B4-BE49-F238E27FC236}">
                <a16:creationId xmlns:a16="http://schemas.microsoft.com/office/drawing/2014/main" id="{55C0DFF0-5987-76AA-1877-B16FBC23A56B}"/>
              </a:ext>
            </a:extLst>
          </p:cNvPr>
          <p:cNvSpPr txBox="1">
            <a:spLocks/>
          </p:cNvSpPr>
          <p:nvPr/>
        </p:nvSpPr>
        <p:spPr>
          <a:xfrm>
            <a:off x="1" y="1051466"/>
            <a:ext cx="1440425" cy="418457"/>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IN" sz="2400" b="1" dirty="0">
                <a:solidFill>
                  <a:srgbClr val="0070C0"/>
                </a:solidFill>
              </a:rPr>
              <a:t>Batch 10:</a:t>
            </a:r>
          </a:p>
        </p:txBody>
      </p:sp>
      <p:sp>
        <p:nvSpPr>
          <p:cNvPr id="2" name="Title 10">
            <a:extLst>
              <a:ext uri="{FF2B5EF4-FFF2-40B4-BE49-F238E27FC236}">
                <a16:creationId xmlns:a16="http://schemas.microsoft.com/office/drawing/2014/main" id="{AB93622A-777F-FC4F-A4C6-2B756A76C69E}"/>
              </a:ext>
            </a:extLst>
          </p:cNvPr>
          <p:cNvSpPr txBox="1">
            <a:spLocks/>
          </p:cNvSpPr>
          <p:nvPr/>
        </p:nvSpPr>
        <p:spPr>
          <a:xfrm>
            <a:off x="80320" y="2044443"/>
            <a:ext cx="9036786" cy="4630994"/>
          </a:xfrm>
          <a:prstGeom prst="rect">
            <a:avLst/>
          </a:prstGeom>
        </p:spPr>
        <p:txBody>
          <a:bodyPr vert="horz" lIns="91440" tIns="45720" rIns="91440" bIns="45720" rtlCol="0" anchor="b">
            <a:normAutofit fontScale="7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IN" sz="3000" dirty="0">
                <a:solidFill>
                  <a:schemeClr val="accent2">
                    <a:lumMod val="75000"/>
                  </a:schemeClr>
                </a:solidFill>
              </a:rPr>
              <a:t>Project Tools Required:</a:t>
            </a:r>
          </a:p>
          <a:p>
            <a:pPr algn="l"/>
            <a:endParaRPr lang="en-IN" sz="2400" dirty="0">
              <a:solidFill>
                <a:schemeClr val="accent2">
                  <a:lumMod val="75000"/>
                </a:schemeClr>
              </a:solidFill>
            </a:endParaRPr>
          </a:p>
          <a:p>
            <a:pPr algn="l"/>
            <a:r>
              <a:rPr lang="en-IN" sz="2700" dirty="0">
                <a:solidFill>
                  <a:schemeClr val="tx1">
                    <a:lumMod val="95000"/>
                    <a:lumOff val="5000"/>
                  </a:schemeClr>
                </a:solidFill>
              </a:rPr>
              <a:t>Frontend: React.js, HTML, CSS, JavaScript</a:t>
            </a:r>
          </a:p>
          <a:p>
            <a:pPr algn="l"/>
            <a:r>
              <a:rPr lang="en-IN" sz="2700" dirty="0">
                <a:solidFill>
                  <a:schemeClr val="tx1">
                    <a:lumMod val="95000"/>
                    <a:lumOff val="5000"/>
                  </a:schemeClr>
                </a:solidFill>
              </a:rPr>
              <a:t>Backend: Node.js, Python (Django)</a:t>
            </a:r>
          </a:p>
          <a:p>
            <a:pPr algn="l"/>
            <a:r>
              <a:rPr lang="en-IN" sz="2700" dirty="0">
                <a:solidFill>
                  <a:schemeClr val="tx1">
                    <a:lumMod val="95000"/>
                    <a:lumOff val="5000"/>
                  </a:schemeClr>
                </a:solidFill>
              </a:rPr>
              <a:t>Database: MySQL for transactional data, MongoDB for flexible museum metadata</a:t>
            </a:r>
          </a:p>
          <a:p>
            <a:pPr algn="l"/>
            <a:r>
              <a:rPr lang="en-IN" sz="2700" dirty="0">
                <a:solidFill>
                  <a:schemeClr val="tx1">
                    <a:lumMod val="95000"/>
                    <a:lumOff val="5000"/>
                  </a:schemeClr>
                </a:solidFill>
              </a:rPr>
              <a:t>Cloud Services: AWS, Azure, or GCP for scalability and disaster recovery</a:t>
            </a:r>
          </a:p>
          <a:p>
            <a:pPr algn="l"/>
            <a:r>
              <a:rPr lang="en-IN" sz="2700" dirty="0">
                <a:solidFill>
                  <a:schemeClr val="tx1">
                    <a:lumMod val="95000"/>
                    <a:lumOff val="5000"/>
                  </a:schemeClr>
                </a:solidFill>
              </a:rPr>
              <a:t>Machine Learning: TensorFlow, Scikit-learn for recommendation and crowd prediction</a:t>
            </a:r>
          </a:p>
          <a:p>
            <a:pPr algn="l"/>
            <a:r>
              <a:rPr lang="en-IN" sz="2700" dirty="0">
                <a:solidFill>
                  <a:schemeClr val="tx1">
                    <a:lumMod val="95000"/>
                    <a:lumOff val="5000"/>
                  </a:schemeClr>
                </a:solidFill>
              </a:rPr>
              <a:t>Security: JWT for authentication, AES for encryption</a:t>
            </a:r>
          </a:p>
          <a:p>
            <a:pPr algn="l"/>
            <a:r>
              <a:rPr lang="en-IN" sz="2700" dirty="0">
                <a:solidFill>
                  <a:schemeClr val="tx1">
                    <a:lumMod val="95000"/>
                    <a:lumOff val="5000"/>
                  </a:schemeClr>
                </a:solidFill>
              </a:rPr>
              <a:t>Payment Integration: </a:t>
            </a:r>
            <a:r>
              <a:rPr lang="en-IN" sz="2700" dirty="0" err="1">
                <a:solidFill>
                  <a:schemeClr val="tx1">
                    <a:lumMod val="95000"/>
                    <a:lumOff val="5000"/>
                  </a:schemeClr>
                </a:solidFill>
              </a:rPr>
              <a:t>Razorpay</a:t>
            </a:r>
            <a:r>
              <a:rPr lang="en-IN" sz="2700" dirty="0">
                <a:solidFill>
                  <a:schemeClr val="tx1">
                    <a:lumMod val="95000"/>
                    <a:lumOff val="5000"/>
                  </a:schemeClr>
                </a:solidFill>
              </a:rPr>
              <a:t>, PayPal, or Stripe</a:t>
            </a:r>
            <a:endParaRPr lang="en-IN" sz="2400" dirty="0">
              <a:solidFill>
                <a:schemeClr val="accent2">
                  <a:lumMod val="75000"/>
                </a:schemeClr>
              </a:solidFill>
            </a:endParaRPr>
          </a:p>
          <a:p>
            <a:pPr algn="l"/>
            <a:endParaRPr lang="en-IN" sz="2400" dirty="0">
              <a:solidFill>
                <a:schemeClr val="accent2">
                  <a:lumMod val="75000"/>
                </a:schemeClr>
              </a:solidFill>
            </a:endParaRPr>
          </a:p>
          <a:p>
            <a:pPr algn="l"/>
            <a:endParaRPr lang="en-IN" sz="2400" dirty="0">
              <a:solidFill>
                <a:schemeClr val="accent2">
                  <a:lumMod val="75000"/>
                </a:schemeClr>
              </a:solidFill>
            </a:endParaRPr>
          </a:p>
          <a:p>
            <a:pPr algn="l"/>
            <a:endParaRPr lang="en-IN" sz="2400" dirty="0">
              <a:solidFill>
                <a:schemeClr val="accent2">
                  <a:lumMod val="75000"/>
                </a:schemeClr>
              </a:solidFill>
            </a:endParaRPr>
          </a:p>
          <a:p>
            <a:pPr algn="l"/>
            <a:endParaRPr lang="en-IN" sz="2400" dirty="0">
              <a:solidFill>
                <a:schemeClr val="accent2">
                  <a:lumMod val="75000"/>
                </a:schemeClr>
              </a:solidFill>
            </a:endParaRPr>
          </a:p>
          <a:p>
            <a:pPr algn="l"/>
            <a:endParaRPr lang="en-IN" sz="2400" dirty="0">
              <a:solidFill>
                <a:schemeClr val="accent2">
                  <a:lumMod val="75000"/>
                </a:schemeClr>
              </a:solidFill>
            </a:endParaRPr>
          </a:p>
          <a:p>
            <a:pPr algn="l"/>
            <a:endParaRPr lang="en-IN" sz="2400" dirty="0">
              <a:solidFill>
                <a:schemeClr val="accent2">
                  <a:lumMod val="75000"/>
                </a:schemeClr>
              </a:solidFill>
            </a:endParaRPr>
          </a:p>
          <a:p>
            <a:pPr algn="l"/>
            <a:endParaRPr lang="en-IN" sz="2400" dirty="0">
              <a:solidFill>
                <a:schemeClr val="accent2">
                  <a:lumMod val="75000"/>
                </a:schemeClr>
              </a:solidFill>
            </a:endParaRPr>
          </a:p>
          <a:p>
            <a:pPr algn="l"/>
            <a:br>
              <a:rPr lang="en-IN" sz="2400" dirty="0">
                <a:solidFill>
                  <a:schemeClr val="accent2">
                    <a:lumMod val="75000"/>
                  </a:schemeClr>
                </a:solidFill>
              </a:rPr>
            </a:br>
            <a:br>
              <a:rPr lang="en-IN" sz="2400" dirty="0">
                <a:solidFill>
                  <a:schemeClr val="accent2">
                    <a:lumMod val="75000"/>
                  </a:schemeClr>
                </a:solidFill>
              </a:rPr>
            </a:br>
            <a:endParaRPr lang="en-IN" sz="2400" dirty="0">
              <a:solidFill>
                <a:schemeClr val="accent2">
                  <a:lumMod val="75000"/>
                </a:schemeClr>
              </a:solidFill>
            </a:endParaRPr>
          </a:p>
        </p:txBody>
      </p:sp>
    </p:spTree>
    <p:extLst>
      <p:ext uri="{BB962C8B-B14F-4D97-AF65-F5344CB8AC3E}">
        <p14:creationId xmlns:p14="http://schemas.microsoft.com/office/powerpoint/2010/main" val="32246064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1034321"/>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60000"/>
                  <a:lumOff val="40000"/>
                </a:schemeClr>
              </a:solidFill>
              <a:latin typeface="Times New Roman" panose="02020603050405020304" pitchFamily="18" charset="0"/>
              <a:cs typeface="Times New Roman" panose="02020603050405020304" pitchFamily="18" charset="0"/>
            </a:endParaRPr>
          </a:p>
        </p:txBody>
      </p:sp>
      <p:sp>
        <p:nvSpPr>
          <p:cNvPr id="5" name="Rectangle 4"/>
          <p:cNvSpPr/>
          <p:nvPr/>
        </p:nvSpPr>
        <p:spPr>
          <a:xfrm>
            <a:off x="36490" y="6492874"/>
            <a:ext cx="12155510" cy="365126"/>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pic>
        <p:nvPicPr>
          <p:cNvPr id="6" name="Picture 5"/>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5801193" cy="1019331"/>
          </a:xfrm>
          <a:prstGeom prst="rect">
            <a:avLst/>
          </a:prstGeom>
          <a:noFill/>
          <a:ln>
            <a:noFill/>
          </a:ln>
        </p:spPr>
      </p:pic>
      <p:sp>
        <p:nvSpPr>
          <p:cNvPr id="7" name="TextBox 6"/>
          <p:cNvSpPr txBox="1"/>
          <p:nvPr/>
        </p:nvSpPr>
        <p:spPr>
          <a:xfrm>
            <a:off x="5470847" y="14497"/>
            <a:ext cx="6684663" cy="707886"/>
          </a:xfrm>
          <a:prstGeom prst="rect">
            <a:avLst/>
          </a:prstGeom>
          <a:noFill/>
        </p:spPr>
        <p:txBody>
          <a:bodyPr wrap="square" rtlCol="0">
            <a:spAutoFit/>
          </a:bodyPr>
          <a:lstStyle/>
          <a:p>
            <a:pPr algn="ctr"/>
            <a:r>
              <a:rPr lang="en-US" sz="2000" dirty="0">
                <a:solidFill>
                  <a:schemeClr val="bg1"/>
                </a:solidFill>
                <a:latin typeface="Times New Roman" panose="02020603050405020304" pitchFamily="18" charset="0"/>
                <a:cs typeface="Times New Roman" panose="02020603050405020304" pitchFamily="18" charset="0"/>
              </a:rPr>
              <a:t>DEPARTMENT OF CSE-AIML (CSM) – IV-II Sem</a:t>
            </a:r>
          </a:p>
          <a:p>
            <a:pPr algn="ctr"/>
            <a:r>
              <a:rPr lang="en-US" sz="2000" dirty="0">
                <a:solidFill>
                  <a:schemeClr val="bg1"/>
                </a:solidFill>
                <a:latin typeface="Times New Roman" panose="02020603050405020304" pitchFamily="18" charset="0"/>
                <a:cs typeface="Times New Roman" panose="02020603050405020304" pitchFamily="18" charset="0"/>
              </a:rPr>
              <a:t>Project Review </a:t>
            </a:r>
          </a:p>
        </p:txBody>
      </p:sp>
      <p:sp>
        <p:nvSpPr>
          <p:cNvPr id="8" name="Date Placeholder 7"/>
          <p:cNvSpPr>
            <a:spLocks noGrp="1"/>
          </p:cNvSpPr>
          <p:nvPr>
            <p:ph type="dt" sz="half" idx="10"/>
          </p:nvPr>
        </p:nvSpPr>
        <p:spPr>
          <a:xfrm>
            <a:off x="0" y="6492875"/>
            <a:ext cx="2743200" cy="365125"/>
          </a:xfrm>
        </p:spPr>
        <p:txBody>
          <a:bodyPr/>
          <a:lstStyle/>
          <a:p>
            <a:fld id="{A3C0EA74-AF6F-4D13-A6EB-373273A80B3D}" type="datetime1">
              <a:rPr lang="en-US" sz="1400" smtClean="0">
                <a:solidFill>
                  <a:srgbClr val="FF0000"/>
                </a:solidFill>
                <a:latin typeface="Times New Roman" panose="02020603050405020304" pitchFamily="18" charset="0"/>
                <a:cs typeface="Times New Roman" panose="02020603050405020304" pitchFamily="18" charset="0"/>
              </a:rPr>
              <a:t>12/19/2024</a:t>
            </a:fld>
            <a:endParaRPr lang="en-US" sz="1400" dirty="0">
              <a:solidFill>
                <a:srgbClr val="FF0000"/>
              </a:solidFill>
              <a:latin typeface="Times New Roman" panose="02020603050405020304" pitchFamily="18" charset="0"/>
              <a:cs typeface="Times New Roman" panose="02020603050405020304" pitchFamily="18" charset="0"/>
            </a:endParaRPr>
          </a:p>
        </p:txBody>
      </p:sp>
      <p:sp>
        <p:nvSpPr>
          <p:cNvPr id="9" name="Slide Number Placeholder 8"/>
          <p:cNvSpPr>
            <a:spLocks noGrp="1"/>
          </p:cNvSpPr>
          <p:nvPr>
            <p:ph type="sldNum" sz="quarter" idx="12"/>
          </p:nvPr>
        </p:nvSpPr>
        <p:spPr>
          <a:xfrm>
            <a:off x="9448800" y="6492875"/>
            <a:ext cx="2743200" cy="365125"/>
          </a:xfrm>
        </p:spPr>
        <p:txBody>
          <a:bodyPr/>
          <a:lstStyle/>
          <a:p>
            <a:fld id="{B6BB2C59-3266-410E-B1B0-1799FFBD1D52}" type="slidenum">
              <a:rPr lang="en-US" sz="1400" smtClean="0">
                <a:solidFill>
                  <a:srgbClr val="FF0000"/>
                </a:solidFill>
                <a:latin typeface="Times New Roman" panose="02020603050405020304" pitchFamily="18" charset="0"/>
                <a:cs typeface="Times New Roman" panose="02020603050405020304" pitchFamily="18" charset="0"/>
              </a:rPr>
              <a:t>4</a:t>
            </a:fld>
            <a:endParaRPr lang="en-US" sz="1400" dirty="0">
              <a:solidFill>
                <a:srgbClr val="FF0000"/>
              </a:solidFill>
              <a:latin typeface="Times New Roman" panose="02020603050405020304" pitchFamily="18" charset="0"/>
              <a:cs typeface="Times New Roman" panose="02020603050405020304" pitchFamily="18" charset="0"/>
            </a:endParaRPr>
          </a:p>
        </p:txBody>
      </p:sp>
      <p:sp>
        <p:nvSpPr>
          <p:cNvPr id="11" name="Title 10">
            <a:extLst>
              <a:ext uri="{FF2B5EF4-FFF2-40B4-BE49-F238E27FC236}">
                <a16:creationId xmlns:a16="http://schemas.microsoft.com/office/drawing/2014/main" id="{358A8544-7AAC-FD12-5C87-F2E75DA388D0}"/>
              </a:ext>
            </a:extLst>
          </p:cNvPr>
          <p:cNvSpPr>
            <a:spLocks noGrp="1"/>
          </p:cNvSpPr>
          <p:nvPr>
            <p:ph type="ctrTitle"/>
          </p:nvPr>
        </p:nvSpPr>
        <p:spPr>
          <a:xfrm>
            <a:off x="1614152" y="902877"/>
            <a:ext cx="10541358" cy="854206"/>
          </a:xfrm>
        </p:spPr>
        <p:txBody>
          <a:bodyPr>
            <a:normAutofit/>
          </a:bodyPr>
          <a:lstStyle/>
          <a:p>
            <a:pPr algn="l"/>
            <a:r>
              <a:rPr lang="en-IN" sz="2400" dirty="0">
                <a:solidFill>
                  <a:schemeClr val="accent2">
                    <a:lumMod val="75000"/>
                  </a:schemeClr>
                </a:solidFill>
              </a:rPr>
              <a:t>Online Chatbot based Ticketing System</a:t>
            </a:r>
            <a:br>
              <a:rPr lang="en-IN" sz="2400" dirty="0">
                <a:solidFill>
                  <a:schemeClr val="accent2">
                    <a:lumMod val="75000"/>
                  </a:schemeClr>
                </a:solidFill>
              </a:rPr>
            </a:br>
            <a:endParaRPr lang="en-IN" sz="2400" dirty="0">
              <a:solidFill>
                <a:schemeClr val="accent2">
                  <a:lumMod val="75000"/>
                </a:schemeClr>
              </a:solidFill>
            </a:endParaRPr>
          </a:p>
        </p:txBody>
      </p:sp>
      <p:sp>
        <p:nvSpPr>
          <p:cNvPr id="13" name="Title 10">
            <a:extLst>
              <a:ext uri="{FF2B5EF4-FFF2-40B4-BE49-F238E27FC236}">
                <a16:creationId xmlns:a16="http://schemas.microsoft.com/office/drawing/2014/main" id="{55C0DFF0-5987-76AA-1877-B16FBC23A56B}"/>
              </a:ext>
            </a:extLst>
          </p:cNvPr>
          <p:cNvSpPr txBox="1">
            <a:spLocks/>
          </p:cNvSpPr>
          <p:nvPr/>
        </p:nvSpPr>
        <p:spPr>
          <a:xfrm>
            <a:off x="1" y="1051466"/>
            <a:ext cx="1440425" cy="418457"/>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IN" sz="2400" b="1" dirty="0">
                <a:solidFill>
                  <a:srgbClr val="0070C0"/>
                </a:solidFill>
              </a:rPr>
              <a:t>Batch 10:</a:t>
            </a:r>
          </a:p>
        </p:txBody>
      </p:sp>
      <p:sp>
        <p:nvSpPr>
          <p:cNvPr id="3" name="Title 10">
            <a:extLst>
              <a:ext uri="{FF2B5EF4-FFF2-40B4-BE49-F238E27FC236}">
                <a16:creationId xmlns:a16="http://schemas.microsoft.com/office/drawing/2014/main" id="{4E5EBCAC-6077-CAC8-8916-4E875E909070}"/>
              </a:ext>
            </a:extLst>
          </p:cNvPr>
          <p:cNvSpPr txBox="1">
            <a:spLocks/>
          </p:cNvSpPr>
          <p:nvPr/>
        </p:nvSpPr>
        <p:spPr>
          <a:xfrm>
            <a:off x="36490" y="1836150"/>
            <a:ext cx="5506063" cy="2123007"/>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IN" sz="2400" dirty="0">
              <a:solidFill>
                <a:schemeClr val="accent2">
                  <a:lumMod val="75000"/>
                </a:schemeClr>
              </a:solidFill>
            </a:endParaRPr>
          </a:p>
        </p:txBody>
      </p:sp>
      <p:graphicFrame>
        <p:nvGraphicFramePr>
          <p:cNvPr id="2" name="Table 1">
            <a:extLst>
              <a:ext uri="{FF2B5EF4-FFF2-40B4-BE49-F238E27FC236}">
                <a16:creationId xmlns:a16="http://schemas.microsoft.com/office/drawing/2014/main" id="{46B4C9BA-39C4-E6BD-8198-B953F4134EB3}"/>
              </a:ext>
            </a:extLst>
          </p:cNvPr>
          <p:cNvGraphicFramePr>
            <a:graphicFrameLocks noGrp="1"/>
          </p:cNvGraphicFramePr>
          <p:nvPr>
            <p:extLst>
              <p:ext uri="{D42A27DB-BD31-4B8C-83A1-F6EECF244321}">
                <p14:modId xmlns:p14="http://schemas.microsoft.com/office/powerpoint/2010/main" val="3083811793"/>
              </p:ext>
            </p:extLst>
          </p:nvPr>
        </p:nvGraphicFramePr>
        <p:xfrm>
          <a:off x="1353671" y="1469924"/>
          <a:ext cx="9529482" cy="4846320"/>
        </p:xfrm>
        <a:graphic>
          <a:graphicData uri="http://schemas.openxmlformats.org/drawingml/2006/table">
            <a:tbl>
              <a:tblPr firstRow="1" bandRow="1">
                <a:tableStyleId>{5C22544A-7EE6-4342-B048-85BDC9FD1C3A}</a:tableStyleId>
              </a:tblPr>
              <a:tblGrid>
                <a:gridCol w="4764741">
                  <a:extLst>
                    <a:ext uri="{9D8B030D-6E8A-4147-A177-3AD203B41FA5}">
                      <a16:colId xmlns:a16="http://schemas.microsoft.com/office/drawing/2014/main" val="832711361"/>
                    </a:ext>
                  </a:extLst>
                </a:gridCol>
                <a:gridCol w="4764741">
                  <a:extLst>
                    <a:ext uri="{9D8B030D-6E8A-4147-A177-3AD203B41FA5}">
                      <a16:colId xmlns:a16="http://schemas.microsoft.com/office/drawing/2014/main" val="1227001259"/>
                    </a:ext>
                  </a:extLst>
                </a:gridCol>
              </a:tblGrid>
              <a:tr h="355549">
                <a:tc>
                  <a:txBody>
                    <a:bodyPr/>
                    <a:lstStyle/>
                    <a:p>
                      <a:r>
                        <a:rPr lang="en-US" dirty="0"/>
                        <a:t>Member</a:t>
                      </a:r>
                      <a:endParaRPr lang="en-IN" dirty="0"/>
                    </a:p>
                  </a:txBody>
                  <a:tcPr/>
                </a:tc>
                <a:tc>
                  <a:txBody>
                    <a:bodyPr/>
                    <a:lstStyle/>
                    <a:p>
                      <a:r>
                        <a:rPr lang="en-US" dirty="0"/>
                        <a:t>Feature</a:t>
                      </a:r>
                      <a:endParaRPr lang="en-IN" dirty="0"/>
                    </a:p>
                  </a:txBody>
                  <a:tcPr/>
                </a:tc>
                <a:extLst>
                  <a:ext uri="{0D108BD9-81ED-4DB2-BD59-A6C34878D82A}">
                    <a16:rowId xmlns:a16="http://schemas.microsoft.com/office/drawing/2014/main" val="657784079"/>
                  </a:ext>
                </a:extLst>
              </a:tr>
              <a:tr h="1155532">
                <a:tc>
                  <a:txBody>
                    <a:bodyPr/>
                    <a:lstStyle/>
                    <a:p>
                      <a:r>
                        <a:rPr lang="en-US" dirty="0"/>
                        <a:t>Mohana Priya</a:t>
                      </a:r>
                      <a:endParaRPr lang="en-IN" dirty="0"/>
                    </a:p>
                  </a:txBody>
                  <a:tcPr/>
                </a:tc>
                <a:tc>
                  <a:txBody>
                    <a:bodyPr/>
                    <a:lstStyle/>
                    <a:p>
                      <a:r>
                        <a:rPr lang="en-US" dirty="0"/>
                        <a:t>Multilingual Support</a:t>
                      </a:r>
                    </a:p>
                    <a:p>
                      <a:r>
                        <a:rPr lang="en-US" dirty="0"/>
                        <a:t>Accessibility Features</a:t>
                      </a:r>
                    </a:p>
                    <a:p>
                      <a:r>
                        <a:rPr lang="en-US" dirty="0"/>
                        <a:t>Analytics and Reporting</a:t>
                      </a:r>
                    </a:p>
                    <a:p>
                      <a:r>
                        <a:rPr lang="en-US" dirty="0"/>
                        <a:t>Real time Crowd Prediction</a:t>
                      </a:r>
                    </a:p>
                  </a:txBody>
                  <a:tcPr/>
                </a:tc>
                <a:extLst>
                  <a:ext uri="{0D108BD9-81ED-4DB2-BD59-A6C34878D82A}">
                    <a16:rowId xmlns:a16="http://schemas.microsoft.com/office/drawing/2014/main" val="4072167496"/>
                  </a:ext>
                </a:extLst>
              </a:tr>
              <a:tr h="1155532">
                <a:tc>
                  <a:txBody>
                    <a:bodyPr/>
                    <a:lstStyle/>
                    <a:p>
                      <a:r>
                        <a:rPr lang="en-US" dirty="0"/>
                        <a:t>Pavani</a:t>
                      </a:r>
                      <a:endParaRPr lang="en-IN" dirty="0"/>
                    </a:p>
                  </a:txBody>
                  <a:tcPr/>
                </a:tc>
                <a:tc>
                  <a:txBody>
                    <a:bodyPr/>
                    <a:lstStyle/>
                    <a:p>
                      <a:r>
                        <a:rPr lang="en-US" dirty="0"/>
                        <a:t>Museum Search and Recommendations</a:t>
                      </a:r>
                    </a:p>
                    <a:p>
                      <a:r>
                        <a:rPr lang="en-US" dirty="0"/>
                        <a:t>Automated Ticket Booking and Confirmation</a:t>
                      </a:r>
                    </a:p>
                    <a:p>
                      <a:r>
                        <a:rPr lang="en-US" dirty="0"/>
                        <a:t>Booking Management</a:t>
                      </a:r>
                    </a:p>
                    <a:p>
                      <a:r>
                        <a:rPr lang="en-US" dirty="0"/>
                        <a:t>Exhibit Insights</a:t>
                      </a:r>
                    </a:p>
                  </a:txBody>
                  <a:tcPr/>
                </a:tc>
                <a:extLst>
                  <a:ext uri="{0D108BD9-81ED-4DB2-BD59-A6C34878D82A}">
                    <a16:rowId xmlns:a16="http://schemas.microsoft.com/office/drawing/2014/main" val="3131576500"/>
                  </a:ext>
                </a:extLst>
              </a:tr>
              <a:tr h="1155532">
                <a:tc>
                  <a:txBody>
                    <a:bodyPr/>
                    <a:lstStyle/>
                    <a:p>
                      <a:r>
                        <a:rPr lang="en-US" dirty="0"/>
                        <a:t>Anvesh Naik</a:t>
                      </a:r>
                      <a:endParaRPr lang="en-IN" dirty="0"/>
                    </a:p>
                  </a:txBody>
                  <a:tcPr/>
                </a:tc>
                <a:tc>
                  <a:txBody>
                    <a:bodyPr/>
                    <a:lstStyle/>
                    <a:p>
                      <a:r>
                        <a:rPr lang="en-US" dirty="0"/>
                        <a:t>User Registration and Authentication</a:t>
                      </a:r>
                    </a:p>
                    <a:p>
                      <a:r>
                        <a:rPr lang="en-US" dirty="0"/>
                        <a:t>Conversational Interface</a:t>
                      </a:r>
                    </a:p>
                    <a:p>
                      <a:r>
                        <a:rPr lang="en-US" dirty="0"/>
                        <a:t>Virtual guided Tours</a:t>
                      </a:r>
                    </a:p>
                    <a:p>
                      <a:r>
                        <a:rPr lang="en-US" dirty="0"/>
                        <a:t>Notifications and Alerts</a:t>
                      </a:r>
                    </a:p>
                  </a:txBody>
                  <a:tcPr/>
                </a:tc>
                <a:extLst>
                  <a:ext uri="{0D108BD9-81ED-4DB2-BD59-A6C34878D82A}">
                    <a16:rowId xmlns:a16="http://schemas.microsoft.com/office/drawing/2014/main" val="1519942169"/>
                  </a:ext>
                </a:extLst>
              </a:tr>
              <a:tr h="888871">
                <a:tc>
                  <a:txBody>
                    <a:bodyPr/>
                    <a:lstStyle/>
                    <a:p>
                      <a:r>
                        <a:rPr lang="en-US" dirty="0"/>
                        <a:t>Suvarna Raju</a:t>
                      </a:r>
                      <a:endParaRPr lang="en-IN" dirty="0"/>
                    </a:p>
                  </a:txBody>
                  <a:tcPr/>
                </a:tc>
                <a:tc>
                  <a:txBody>
                    <a:bodyPr/>
                    <a:lstStyle/>
                    <a:p>
                      <a:r>
                        <a:rPr lang="en-US" dirty="0"/>
                        <a:t>Dynamic Ticket Pricing</a:t>
                      </a:r>
                    </a:p>
                    <a:p>
                      <a:r>
                        <a:rPr lang="en-US" dirty="0"/>
                        <a:t>Payment Integration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Chat Context Awareness</a:t>
                      </a:r>
                      <a:endParaRPr lang="en-IN" dirty="0"/>
                    </a:p>
                  </a:txBody>
                  <a:tcPr/>
                </a:tc>
                <a:extLst>
                  <a:ext uri="{0D108BD9-81ED-4DB2-BD59-A6C34878D82A}">
                    <a16:rowId xmlns:a16="http://schemas.microsoft.com/office/drawing/2014/main" val="2165147805"/>
                  </a:ext>
                </a:extLst>
              </a:tr>
            </a:tbl>
          </a:graphicData>
        </a:graphic>
      </p:graphicFrame>
    </p:spTree>
    <p:extLst>
      <p:ext uri="{BB962C8B-B14F-4D97-AF65-F5344CB8AC3E}">
        <p14:creationId xmlns:p14="http://schemas.microsoft.com/office/powerpoint/2010/main" val="9168281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1034321"/>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60000"/>
                  <a:lumOff val="40000"/>
                </a:schemeClr>
              </a:solidFill>
              <a:latin typeface="Times New Roman" panose="02020603050405020304" pitchFamily="18" charset="0"/>
              <a:cs typeface="Times New Roman" panose="02020603050405020304" pitchFamily="18" charset="0"/>
            </a:endParaRPr>
          </a:p>
        </p:txBody>
      </p:sp>
      <p:sp>
        <p:nvSpPr>
          <p:cNvPr id="5" name="Rectangle 4"/>
          <p:cNvSpPr/>
          <p:nvPr/>
        </p:nvSpPr>
        <p:spPr>
          <a:xfrm>
            <a:off x="36490" y="6492874"/>
            <a:ext cx="12155510" cy="365126"/>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pic>
        <p:nvPicPr>
          <p:cNvPr id="6" name="Picture 5"/>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5979459" cy="1019331"/>
          </a:xfrm>
          <a:prstGeom prst="rect">
            <a:avLst/>
          </a:prstGeom>
          <a:noFill/>
          <a:ln>
            <a:noFill/>
          </a:ln>
        </p:spPr>
      </p:pic>
      <p:sp>
        <p:nvSpPr>
          <p:cNvPr id="7" name="TextBox 6"/>
          <p:cNvSpPr txBox="1"/>
          <p:nvPr/>
        </p:nvSpPr>
        <p:spPr>
          <a:xfrm>
            <a:off x="5470847" y="14497"/>
            <a:ext cx="6684663" cy="707886"/>
          </a:xfrm>
          <a:prstGeom prst="rect">
            <a:avLst/>
          </a:prstGeom>
          <a:noFill/>
        </p:spPr>
        <p:txBody>
          <a:bodyPr wrap="square" rtlCol="0">
            <a:spAutoFit/>
          </a:bodyPr>
          <a:lstStyle/>
          <a:p>
            <a:pPr algn="ctr"/>
            <a:r>
              <a:rPr lang="en-US" sz="2000" dirty="0">
                <a:solidFill>
                  <a:schemeClr val="bg1"/>
                </a:solidFill>
                <a:latin typeface="Times New Roman" panose="02020603050405020304" pitchFamily="18" charset="0"/>
                <a:cs typeface="Times New Roman" panose="02020603050405020304" pitchFamily="18" charset="0"/>
              </a:rPr>
              <a:t>DEPARTMENT OF CSE-AIML (CSM) – IV-II Sem</a:t>
            </a:r>
          </a:p>
          <a:p>
            <a:pPr algn="ctr"/>
            <a:r>
              <a:rPr lang="en-US" sz="2000" dirty="0">
                <a:solidFill>
                  <a:schemeClr val="bg1"/>
                </a:solidFill>
                <a:latin typeface="Times New Roman" panose="02020603050405020304" pitchFamily="18" charset="0"/>
                <a:cs typeface="Times New Roman" panose="02020603050405020304" pitchFamily="18" charset="0"/>
              </a:rPr>
              <a:t>Project Review </a:t>
            </a:r>
          </a:p>
        </p:txBody>
      </p:sp>
      <p:sp>
        <p:nvSpPr>
          <p:cNvPr id="8" name="Date Placeholder 7"/>
          <p:cNvSpPr>
            <a:spLocks noGrp="1"/>
          </p:cNvSpPr>
          <p:nvPr>
            <p:ph type="dt" sz="half" idx="10"/>
          </p:nvPr>
        </p:nvSpPr>
        <p:spPr>
          <a:xfrm>
            <a:off x="0" y="6492875"/>
            <a:ext cx="2743200" cy="365125"/>
          </a:xfrm>
        </p:spPr>
        <p:txBody>
          <a:bodyPr/>
          <a:lstStyle/>
          <a:p>
            <a:fld id="{A3C0EA74-AF6F-4D13-A6EB-373273A80B3D}" type="datetime1">
              <a:rPr lang="en-US" sz="1400" smtClean="0">
                <a:solidFill>
                  <a:srgbClr val="FF0000"/>
                </a:solidFill>
                <a:latin typeface="Times New Roman" panose="02020603050405020304" pitchFamily="18" charset="0"/>
                <a:cs typeface="Times New Roman" panose="02020603050405020304" pitchFamily="18" charset="0"/>
              </a:rPr>
              <a:t>12/19/2024</a:t>
            </a:fld>
            <a:endParaRPr lang="en-US" sz="1400" dirty="0">
              <a:solidFill>
                <a:srgbClr val="FF0000"/>
              </a:solidFill>
              <a:latin typeface="Times New Roman" panose="02020603050405020304" pitchFamily="18" charset="0"/>
              <a:cs typeface="Times New Roman" panose="02020603050405020304" pitchFamily="18" charset="0"/>
            </a:endParaRPr>
          </a:p>
        </p:txBody>
      </p:sp>
      <p:sp>
        <p:nvSpPr>
          <p:cNvPr id="9" name="Slide Number Placeholder 8"/>
          <p:cNvSpPr>
            <a:spLocks noGrp="1"/>
          </p:cNvSpPr>
          <p:nvPr>
            <p:ph type="sldNum" sz="quarter" idx="12"/>
          </p:nvPr>
        </p:nvSpPr>
        <p:spPr>
          <a:xfrm>
            <a:off x="9448800" y="6492875"/>
            <a:ext cx="2743200" cy="365125"/>
          </a:xfrm>
        </p:spPr>
        <p:txBody>
          <a:bodyPr/>
          <a:lstStyle/>
          <a:p>
            <a:fld id="{B6BB2C59-3266-410E-B1B0-1799FFBD1D52}" type="slidenum">
              <a:rPr lang="en-US" sz="1400" smtClean="0">
                <a:solidFill>
                  <a:srgbClr val="FF0000"/>
                </a:solidFill>
                <a:latin typeface="Times New Roman" panose="02020603050405020304" pitchFamily="18" charset="0"/>
                <a:cs typeface="Times New Roman" panose="02020603050405020304" pitchFamily="18" charset="0"/>
              </a:rPr>
              <a:t>5</a:t>
            </a:fld>
            <a:endParaRPr lang="en-US" sz="1400" dirty="0">
              <a:solidFill>
                <a:srgbClr val="FF0000"/>
              </a:solidFill>
              <a:latin typeface="Times New Roman" panose="02020603050405020304" pitchFamily="18" charset="0"/>
              <a:cs typeface="Times New Roman" panose="02020603050405020304" pitchFamily="18" charset="0"/>
            </a:endParaRPr>
          </a:p>
        </p:txBody>
      </p:sp>
      <p:sp>
        <p:nvSpPr>
          <p:cNvPr id="11" name="Title 10">
            <a:extLst>
              <a:ext uri="{FF2B5EF4-FFF2-40B4-BE49-F238E27FC236}">
                <a16:creationId xmlns:a16="http://schemas.microsoft.com/office/drawing/2014/main" id="{358A8544-7AAC-FD12-5C87-F2E75DA388D0}"/>
              </a:ext>
            </a:extLst>
          </p:cNvPr>
          <p:cNvSpPr>
            <a:spLocks noGrp="1"/>
          </p:cNvSpPr>
          <p:nvPr>
            <p:ph type="ctrTitle"/>
          </p:nvPr>
        </p:nvSpPr>
        <p:spPr>
          <a:xfrm>
            <a:off x="1614152" y="1048819"/>
            <a:ext cx="10541358" cy="873388"/>
          </a:xfrm>
        </p:spPr>
        <p:txBody>
          <a:bodyPr>
            <a:normAutofit/>
          </a:bodyPr>
          <a:lstStyle/>
          <a:p>
            <a:pPr algn="l"/>
            <a:r>
              <a:rPr lang="en-US" sz="2400" dirty="0">
                <a:solidFill>
                  <a:schemeClr val="accent2">
                    <a:lumMod val="75000"/>
                  </a:schemeClr>
                </a:solidFill>
              </a:rPr>
              <a:t>O</a:t>
            </a:r>
            <a:r>
              <a:rPr lang="en-IN" sz="2400" dirty="0" err="1">
                <a:solidFill>
                  <a:schemeClr val="accent2">
                    <a:lumMod val="75000"/>
                  </a:schemeClr>
                </a:solidFill>
              </a:rPr>
              <a:t>nline</a:t>
            </a:r>
            <a:r>
              <a:rPr lang="en-IN" sz="2400" dirty="0">
                <a:solidFill>
                  <a:schemeClr val="accent2">
                    <a:lumMod val="75000"/>
                  </a:schemeClr>
                </a:solidFill>
              </a:rPr>
              <a:t> Chatbot based Ticketing System</a:t>
            </a:r>
          </a:p>
        </p:txBody>
      </p:sp>
      <p:sp>
        <p:nvSpPr>
          <p:cNvPr id="13" name="Title 10">
            <a:extLst>
              <a:ext uri="{FF2B5EF4-FFF2-40B4-BE49-F238E27FC236}">
                <a16:creationId xmlns:a16="http://schemas.microsoft.com/office/drawing/2014/main" id="{55C0DFF0-5987-76AA-1877-B16FBC23A56B}"/>
              </a:ext>
            </a:extLst>
          </p:cNvPr>
          <p:cNvSpPr txBox="1">
            <a:spLocks/>
          </p:cNvSpPr>
          <p:nvPr/>
        </p:nvSpPr>
        <p:spPr>
          <a:xfrm>
            <a:off x="1" y="1051466"/>
            <a:ext cx="1440425" cy="418457"/>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IN" sz="2400" b="1" dirty="0">
                <a:solidFill>
                  <a:srgbClr val="0070C0"/>
                </a:solidFill>
              </a:rPr>
              <a:t>Batch 10:</a:t>
            </a:r>
          </a:p>
        </p:txBody>
      </p:sp>
      <p:sp>
        <p:nvSpPr>
          <p:cNvPr id="3" name="Title 10">
            <a:extLst>
              <a:ext uri="{FF2B5EF4-FFF2-40B4-BE49-F238E27FC236}">
                <a16:creationId xmlns:a16="http://schemas.microsoft.com/office/drawing/2014/main" id="{4E5EBCAC-6077-CAC8-8916-4E875E909070}"/>
              </a:ext>
            </a:extLst>
          </p:cNvPr>
          <p:cNvSpPr txBox="1">
            <a:spLocks/>
          </p:cNvSpPr>
          <p:nvPr/>
        </p:nvSpPr>
        <p:spPr>
          <a:xfrm>
            <a:off x="36490" y="1836151"/>
            <a:ext cx="6456723" cy="697904"/>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IN" sz="2400" dirty="0">
              <a:solidFill>
                <a:schemeClr val="accent2">
                  <a:lumMod val="75000"/>
                </a:schemeClr>
              </a:solidFill>
            </a:endParaRPr>
          </a:p>
        </p:txBody>
      </p:sp>
      <p:pic>
        <p:nvPicPr>
          <p:cNvPr id="10" name="Picture 9">
            <a:extLst>
              <a:ext uri="{FF2B5EF4-FFF2-40B4-BE49-F238E27FC236}">
                <a16:creationId xmlns:a16="http://schemas.microsoft.com/office/drawing/2014/main" id="{2874B495-B0AE-8AEB-01D0-A07D10018346}"/>
              </a:ext>
            </a:extLst>
          </p:cNvPr>
          <p:cNvPicPr>
            <a:picLocks noChangeAspect="1"/>
          </p:cNvPicPr>
          <p:nvPr/>
        </p:nvPicPr>
        <p:blipFill>
          <a:blip r:embed="rId4"/>
          <a:stretch>
            <a:fillRect/>
          </a:stretch>
        </p:blipFill>
        <p:spPr>
          <a:xfrm>
            <a:off x="1739153" y="1936704"/>
            <a:ext cx="8148326" cy="4437201"/>
          </a:xfrm>
          <a:prstGeom prst="rect">
            <a:avLst/>
          </a:prstGeom>
        </p:spPr>
      </p:pic>
    </p:spTree>
    <p:extLst>
      <p:ext uri="{BB962C8B-B14F-4D97-AF65-F5344CB8AC3E}">
        <p14:creationId xmlns:p14="http://schemas.microsoft.com/office/powerpoint/2010/main" val="33262991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1322</TotalTime>
  <Words>508</Words>
  <Application>Microsoft Office PowerPoint</Application>
  <PresentationFormat>Widescreen</PresentationFormat>
  <Paragraphs>116</Paragraphs>
  <Slides>5</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Times New Roman</vt:lpstr>
      <vt:lpstr>Office Theme</vt:lpstr>
      <vt:lpstr>Online Chatbot based Ticketing System  </vt:lpstr>
      <vt:lpstr>Online chatbot based Ticketing System </vt:lpstr>
      <vt:lpstr>Online chatbot based Ticketing System  </vt:lpstr>
      <vt:lpstr>Online Chatbot based Ticketing System </vt:lpstr>
      <vt:lpstr>Online Chatbot based Ticketing System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Mohana Priya</cp:lastModifiedBy>
  <cp:revision>70</cp:revision>
  <dcterms:created xsi:type="dcterms:W3CDTF">2022-12-17T13:45:52Z</dcterms:created>
  <dcterms:modified xsi:type="dcterms:W3CDTF">2024-12-19T06:21:43Z</dcterms:modified>
</cp:coreProperties>
</file>