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66" r:id="rId5"/>
    <p:sldId id="259" r:id="rId6"/>
    <p:sldId id="263" r:id="rId7"/>
    <p:sldId id="264"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57400" y="1775225"/>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STOCK PRICE PREDICTION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GB" dirty="0"/>
          </a:p>
          <a:p>
            <a:pPr lvl="0">
              <a:buAutoNum type="arabicPeriod"/>
            </a:pPr>
            <a:r>
              <a:rPr lang="en-GB" dirty="0"/>
              <a:t>Artificial intelligent</a:t>
            </a:r>
          </a:p>
          <a:p>
            <a:pPr lvl="0">
              <a:buAutoNum type="arabicPeriod"/>
            </a:pPr>
            <a:r>
              <a:rPr lang="en-GB" dirty="0"/>
              <a:t>Machine learning </a:t>
            </a:r>
            <a:endParaRPr dirty="0"/>
          </a:p>
          <a:p>
            <a:pPr marL="457200" lvl="0" indent="-342900" algn="l" rtl="0">
              <a:spcBef>
                <a:spcPts val="0"/>
              </a:spcBef>
              <a:spcAft>
                <a:spcPts val="0"/>
              </a:spcAft>
              <a:buSzPts val="1800"/>
              <a:buAutoNum type="arabicPeriod"/>
            </a:pPr>
            <a:r>
              <a:rPr lang="en-GB" dirty="0"/>
              <a:t>Deep Learning</a:t>
            </a:r>
            <a:endParaRPr dirty="0"/>
          </a:p>
          <a:p>
            <a:pPr marL="457200" lvl="0" indent="-342900" algn="l" rtl="0">
              <a:spcBef>
                <a:spcPts val="0"/>
              </a:spcBef>
              <a:spcAft>
                <a:spcPts val="0"/>
              </a:spcAft>
              <a:buSzPts val="1800"/>
              <a:buAutoNum type="arabicPeriod"/>
            </a:pPr>
            <a:r>
              <a:rPr lang="en-GB" dirty="0"/>
              <a:t>Algorithm</a:t>
            </a:r>
            <a:endParaRPr dirty="0"/>
          </a:p>
          <a:p>
            <a:pPr marL="457200" lvl="0" indent="-342900" algn="l" rtl="0">
              <a:spcBef>
                <a:spcPts val="0"/>
              </a:spcBef>
              <a:spcAft>
                <a:spcPts val="0"/>
              </a:spcAft>
              <a:buSzPts val="1800"/>
              <a:buAutoNum type="arabicPeriod"/>
            </a:pPr>
            <a:r>
              <a:rPr lang="en-GB" dirty="0"/>
              <a:t>Conclusion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Demand of Stock have become huge with Increased in popularity of Stock in Digital world. Prediction and Analysing stock can benefit People to think before buying or selling stocks. So, A New Stock Price Prediction through Deep Learning Algorithms has been analyzed and visualized. Through This System we can predict of any Company stock in the world.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a:t>Artificial intelligent</a:t>
            </a:r>
            <a:br>
              <a:rPr lang="en-GB" dirty="0"/>
            </a:br>
            <a:endParaRPr lang="en-US" dirty="0"/>
          </a:p>
        </p:txBody>
      </p:sp>
      <p:sp>
        <p:nvSpPr>
          <p:cNvPr id="3" name="Text Placeholder 2"/>
          <p:cNvSpPr>
            <a:spLocks noGrp="1"/>
          </p:cNvSpPr>
          <p:nvPr>
            <p:ph type="body" idx="1"/>
          </p:nvPr>
        </p:nvSpPr>
        <p:spPr/>
        <p:txBody>
          <a:bodyPr/>
          <a:lstStyle/>
          <a:p>
            <a:pPr>
              <a:buNone/>
            </a:pPr>
            <a:r>
              <a:rPr lang="en-US" dirty="0"/>
              <a:t>      Artificial intelligence is being used greater regularly in stock trading and analysis. AI algorithms can quickly examine big quantities of monetary records to discover styles and make predictions about stock performance. This can help buyers discover promising investment opportunities and make extra knowledgeable buying and selling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MACHINE LEARNING</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highlight>
                  <a:srgbClr val="FFFFFF"/>
                </a:highlight>
              </a:rPr>
              <a:t>Machine learning is the science of getting computers to act without being explicitly programmed.</a:t>
            </a:r>
            <a:endParaRPr sz="1400">
              <a:highlight>
                <a:srgbClr val="FFFFFF"/>
              </a:highlight>
            </a:endParaRPr>
          </a:p>
          <a:p>
            <a:pPr marL="0" lvl="0" indent="0" algn="l" rtl="0">
              <a:spcBef>
                <a:spcPts val="1200"/>
              </a:spcBef>
              <a:spcAft>
                <a:spcPts val="0"/>
              </a:spcAft>
              <a:buNone/>
            </a:pPr>
            <a:r>
              <a:rPr lang="en-GB" sz="1400" dirty="0">
                <a:highlight>
                  <a:srgbClr val="FFFFFF"/>
                </a:highlight>
              </a:rPr>
              <a:t>Machine learning is a method of data analysis that automates analytical model building</a:t>
            </a:r>
            <a:endParaRPr sz="1400">
              <a:highlight>
                <a:srgbClr val="FFFFFF"/>
              </a:highlight>
            </a:endParaRPr>
          </a:p>
          <a:p>
            <a:pPr marL="0" lvl="0" indent="0" algn="l" rtl="0">
              <a:spcBef>
                <a:spcPts val="1200"/>
              </a:spcBef>
              <a:spcAft>
                <a:spcPts val="1200"/>
              </a:spcAft>
              <a:buNone/>
            </a:pPr>
            <a:r>
              <a:rPr lang="en-GB" sz="1400" dirty="0">
                <a:highlight>
                  <a:srgbClr val="FFFFFF"/>
                </a:highlight>
                <a:latin typeface="Arial"/>
                <a:ea typeface="Arial"/>
                <a:cs typeface="Arial"/>
                <a:sym typeface="Arial"/>
              </a:rPr>
              <a:t>Machine learning is important because it gives enterprises a view of trends in customer </a:t>
            </a:r>
            <a:r>
              <a:rPr lang="en-GB" sz="1400" dirty="0" err="1">
                <a:highlight>
                  <a:srgbClr val="FFFFFF"/>
                </a:highlight>
                <a:latin typeface="Arial"/>
                <a:ea typeface="Arial"/>
                <a:cs typeface="Arial"/>
                <a:sym typeface="Arial"/>
              </a:rPr>
              <a:t>behavior</a:t>
            </a:r>
            <a:r>
              <a:rPr lang="en-GB" sz="1400" dirty="0">
                <a:highlight>
                  <a:srgbClr val="FFFFFF"/>
                </a:highlight>
                <a:latin typeface="Arial"/>
                <a:ea typeface="Arial"/>
                <a:cs typeface="Arial"/>
                <a:sym typeface="Arial"/>
              </a:rPr>
              <a:t> and business operational patterns, as well as supports the development of new products</a:t>
            </a:r>
            <a:endParaRPr sz="14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SEQUENTIAL </a:t>
            </a:r>
            <a:endParaRPr/>
          </a:p>
          <a:p>
            <a:pPr marL="457200" lvl="0" indent="-342900" algn="l" rtl="0">
              <a:spcBef>
                <a:spcPts val="0"/>
              </a:spcBef>
              <a:spcAft>
                <a:spcPts val="0"/>
              </a:spcAft>
              <a:buSzPts val="1800"/>
              <a:buAutoNum type="arabicPeriod"/>
            </a:pPr>
            <a:r>
              <a:rPr lang="en-GB"/>
              <a:t>DENSE </a:t>
            </a:r>
            <a:endParaRPr/>
          </a:p>
          <a:p>
            <a:pPr marL="457200" lvl="0" indent="-342900" algn="l" rtl="0">
              <a:spcBef>
                <a:spcPts val="0"/>
              </a:spcBef>
              <a:spcAft>
                <a:spcPts val="0"/>
              </a:spcAft>
              <a:buSzPts val="1800"/>
              <a:buAutoNum type="arabicPeriod"/>
            </a:pPr>
            <a:r>
              <a:rPr lang="en-GB"/>
              <a:t>LSTM </a:t>
            </a:r>
            <a:endParaRPr/>
          </a:p>
          <a:p>
            <a:pPr marL="457200" lvl="0" indent="-342900" algn="l" rtl="0">
              <a:spcBef>
                <a:spcPts val="0"/>
              </a:spcBef>
              <a:spcAft>
                <a:spcPts val="0"/>
              </a:spcAft>
              <a:buSzPts val="1800"/>
              <a:buAutoNum type="arabicPeriod"/>
            </a:pPr>
            <a:r>
              <a:rPr lang="en-GB"/>
              <a:t>DROPOUT</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can see the Prediction, analysis and Visualization of Google stock Price hough applying Deep learning algorithms such as LSTM, DENSE, DROP OUT and SEQUENTIAL.</a:t>
            </a:r>
            <a:endParaRPr/>
          </a:p>
          <a:p>
            <a:pPr marL="0" lvl="0" indent="0" algn="l" rtl="0">
              <a:spcBef>
                <a:spcPts val="1200"/>
              </a:spcBef>
              <a:spcAft>
                <a:spcPts val="0"/>
              </a:spcAft>
              <a:buNone/>
            </a:pPr>
            <a:r>
              <a:rPr lang="en-GB"/>
              <a:t>Same way we can use any company Stock Dataset directly apply this algorithms it will give us the correct prediction.</a:t>
            </a:r>
            <a:endParaRPr/>
          </a:p>
          <a:p>
            <a:pPr marL="0" lvl="0" indent="0" algn="l" rtl="0">
              <a:spcBef>
                <a:spcPts val="1200"/>
              </a:spcBef>
              <a:spcAft>
                <a:spcPts val="1200"/>
              </a:spcAft>
              <a:buNone/>
            </a:pPr>
            <a:r>
              <a:rPr lang="en-GB"/>
              <a:t>This System is Successfully runs on any system even on Cloud platforms.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254</Words>
  <Application>Microsoft Office PowerPoint</Application>
  <PresentationFormat>On-screen Show (16:9)</PresentationFormat>
  <Paragraphs>24</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Geometric</vt:lpstr>
      <vt:lpstr>STOCK PRICE PREDICTION </vt:lpstr>
      <vt:lpstr>CONTENT</vt:lpstr>
      <vt:lpstr>ABSTRACT</vt:lpstr>
      <vt:lpstr>Artificial intelligent </vt:lpstr>
      <vt:lpstr>MACHINE LEARNING</vt:lpstr>
      <vt:lpstr>ALGORITHM</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cp:lastModifiedBy>K.Thirumalai vasan BE.EEE</cp:lastModifiedBy>
  <cp:revision>3</cp:revision>
  <dcterms:modified xsi:type="dcterms:W3CDTF">2024-04-19T12:17:05Z</dcterms:modified>
</cp:coreProperties>
</file>