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295524" y="3233736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riya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98C6BD552C2ED40B80B4F809F7631CF4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COLLEGE: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z</a:t>
            </a:r>
            <a:r>
              <a:rPr dirty="0" sz="2400" lang="en-US"/>
              <a:t>hian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llur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</a:t>
            </a:r>
            <a:endParaRPr dirty="0" sz="2400" lang="en-IN"/>
          </a:p>
        </p:txBody>
      </p:sp>
      <p:sp>
        <p:nvSpPr>
          <p:cNvPr id="1048774" name=""/>
          <p:cNvSpPr txBox="1"/>
          <p:nvPr/>
        </p:nvSpPr>
        <p:spPr>
          <a:xfrm>
            <a:off x="7504547" y="179546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2533649" y="2246860"/>
            <a:ext cx="5746711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type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essional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ign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69" name=""/>
          <p:cNvSpPr txBox="1"/>
          <p:nvPr/>
        </p:nvSpPr>
        <p:spPr>
          <a:xfrm flipH="1">
            <a:off x="2348224" y="4369765"/>
            <a:ext cx="491206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lity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520040" y="2019299"/>
            <a:ext cx="649036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essfully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70" name=""/>
          <p:cNvSpPr txBox="1"/>
          <p:nvPr/>
        </p:nvSpPr>
        <p:spPr>
          <a:xfrm>
            <a:off x="689050" y="3219450"/>
            <a:ext cx="740695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16" name=""/>
          <p:cNvSpPr txBox="1"/>
          <p:nvPr/>
        </p:nvSpPr>
        <p:spPr>
          <a:xfrm>
            <a:off x="1672452" y="2864961"/>
            <a:ext cx="10415798" cy="815340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S</a:t>
            </a:r>
            <a:r>
              <a:rPr sz="4800" lang="en-US">
                <a:solidFill>
                  <a:srgbClr val="000000"/>
                </a:solidFill>
              </a:rPr>
              <a:t>m</a:t>
            </a:r>
            <a:r>
              <a:rPr sz="4800" lang="en-US">
                <a:solidFill>
                  <a:srgbClr val="000000"/>
                </a:solidFill>
              </a:rPr>
              <a:t>a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D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g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tal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P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r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f</a:t>
            </a:r>
            <a:r>
              <a:rPr sz="4800" lang="en-US">
                <a:solidFill>
                  <a:srgbClr val="000000"/>
                </a:solidFill>
              </a:rPr>
              <a:t>o</a:t>
            </a:r>
            <a:r>
              <a:rPr sz="4800" lang="en-US">
                <a:solidFill>
                  <a:srgbClr val="000000"/>
                </a:solidFill>
              </a:rPr>
              <a:t>lio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website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1" name=""/>
          <p:cNvSpPr txBox="1"/>
          <p:nvPr/>
        </p:nvSpPr>
        <p:spPr>
          <a:xfrm flipV="1">
            <a:off x="2407286" y="4525962"/>
            <a:ext cx="8946131" cy="574041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639949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7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62572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27" name=""/>
          <p:cNvSpPr txBox="1"/>
          <p:nvPr/>
        </p:nvSpPr>
        <p:spPr>
          <a:xfrm>
            <a:off x="834072" y="2019299"/>
            <a:ext cx="6592734" cy="510540"/>
          </a:xfrm>
          <a:prstGeom prst="rect"/>
        </p:spPr>
        <p:txBody>
          <a:bodyPr rtlCol="0" wrap="square">
            <a:spAutoFit/>
          </a:bodyPr>
          <a:p>
            <a:pPr indent="0" marL="0">
              <a:buNone/>
            </a:pPr>
            <a:r>
              <a:rPr b="1" sz="2800" lang="en-US">
                <a:solidFill>
                  <a:srgbClr val="000000"/>
                </a:solidFill>
              </a:rPr>
              <a:t>J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29" name=""/>
          <p:cNvSpPr txBox="1"/>
          <p:nvPr/>
        </p:nvSpPr>
        <p:spPr>
          <a:xfrm>
            <a:off x="452904" y="2019299"/>
            <a:ext cx="8623842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udent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lves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37" name=""/>
          <p:cNvSpPr txBox="1"/>
          <p:nvPr/>
        </p:nvSpPr>
        <p:spPr>
          <a:xfrm>
            <a:off x="452903" y="3754372"/>
            <a:ext cx="7798286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ctive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unities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case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38" name=""/>
          <p:cNvSpPr txBox="1"/>
          <p:nvPr/>
        </p:nvSpPr>
        <p:spPr>
          <a:xfrm>
            <a:off x="739775" y="2246313"/>
            <a:ext cx="7147538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iev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39" name=""/>
          <p:cNvSpPr txBox="1"/>
          <p:nvPr/>
        </p:nvSpPr>
        <p:spPr>
          <a:xfrm>
            <a:off x="439954" y="4201635"/>
            <a:ext cx="681237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mic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essional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42" name=""/>
          <p:cNvSpPr txBox="1"/>
          <p:nvPr/>
        </p:nvSpPr>
        <p:spPr>
          <a:xfrm>
            <a:off x="439954" y="2964181"/>
            <a:ext cx="7506968" cy="929639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r>
              <a:rPr dirty="0" sz="3200" lang="en-US" spc="5"/>
              <a:t>:</a:t>
            </a:r>
            <a:r>
              <a:rPr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43" name=""/>
          <p:cNvSpPr txBox="1"/>
          <p:nvPr/>
        </p:nvSpPr>
        <p:spPr>
          <a:xfrm>
            <a:off x="781644" y="1873503"/>
            <a:ext cx="6628712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freelanc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essional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tity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50" name=""/>
          <p:cNvSpPr txBox="1"/>
          <p:nvPr/>
        </p:nvSpPr>
        <p:spPr>
          <a:xfrm>
            <a:off x="758226" y="3219450"/>
            <a:ext cx="7337774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irters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ential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king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viduals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55" name=""/>
          <p:cNvSpPr txBox="1"/>
          <p:nvPr/>
        </p:nvSpPr>
        <p:spPr>
          <a:xfrm>
            <a:off x="2695573" y="2745421"/>
            <a:ext cx="7285891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JavaScript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staying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63" name=""/>
          <p:cNvSpPr txBox="1"/>
          <p:nvPr/>
        </p:nvSpPr>
        <p:spPr>
          <a:xfrm>
            <a:off x="2695574" y="4213859"/>
            <a:ext cx="5729417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"/>
          <p:cNvSpPr txBox="1"/>
          <p:nvPr/>
        </p:nvSpPr>
        <p:spPr>
          <a:xfrm>
            <a:off x="1137150" y="2080261"/>
            <a:ext cx="7666362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755332" y="1661762"/>
            <a:ext cx="7545304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68" name=""/>
          <p:cNvSpPr txBox="1"/>
          <p:nvPr/>
        </p:nvSpPr>
        <p:spPr>
          <a:xfrm>
            <a:off x="689050" y="3219450"/>
            <a:ext cx="7406950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dia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2025-09-03T07:51:12Z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d220cfbb826f41b0b2bd7320377c8083</vt:lpwstr>
  </property>
</Properties>
</file>