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1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77" r:id="rId33"/>
    <p:sldId id="278" r:id="rId34"/>
    <p:sldId id="279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49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30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2001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2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481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26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58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6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89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32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87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96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23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69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5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2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6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3" r:id="rId12"/>
    <p:sldLayoutId id="2147483854" r:id="rId13"/>
    <p:sldLayoutId id="2147483855" r:id="rId14"/>
    <p:sldLayoutId id="2147483856" r:id="rId15"/>
    <p:sldLayoutId id="214748385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8702D-8405-4FF4-B318-84563025C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5162" y="397162"/>
            <a:ext cx="10825213" cy="3626586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TRAVELING PLANNING &amp; </a:t>
            </a:r>
            <a:br>
              <a:rPr lang="en-US" sz="44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TRACKING</a:t>
            </a:r>
            <a:r>
              <a:rPr lang="en-US" sz="4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</a:t>
            </a:r>
            <a:endParaRPr lang="en-US" sz="44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742267" y="5519414"/>
            <a:ext cx="8375842" cy="1204658"/>
          </a:xfrm>
        </p:spPr>
        <p:txBody>
          <a:bodyPr/>
          <a:lstStyle/>
          <a:p>
            <a:r>
              <a:rPr lang="en-US" dirty="0" smtClean="0"/>
              <a:t>MOHANA PRIYA.V</a:t>
            </a:r>
            <a:endParaRPr lang="en-US" dirty="0" smtClean="0"/>
          </a:p>
          <a:p>
            <a:r>
              <a:rPr lang="en-US" smtClean="0"/>
              <a:t>710422243032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66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65B4F9-28BA-4427-BC2A-5527DFD858B6}"/>
              </a:ext>
            </a:extLst>
          </p:cNvPr>
          <p:cNvSpPr txBox="1"/>
          <p:nvPr/>
        </p:nvSpPr>
        <p:spPr>
          <a:xfrm>
            <a:off x="401636" y="147643"/>
            <a:ext cx="9144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text = </a:t>
            </a:r>
            <a:r>
              <a:rPr lang="en-US" dirty="0" err="1"/>
              <a:t>stringResource</a:t>
            </a:r>
            <a:r>
              <a:rPr lang="en-US" dirty="0"/>
              <a:t>(id = </a:t>
            </a:r>
            <a:r>
              <a:rPr lang="en-US" dirty="0" err="1"/>
              <a:t>R.string.description</a:t>
            </a:r>
            <a:r>
              <a:rPr lang="en-US" dirty="0"/>
              <a:t>),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fontWeight</a:t>
            </a:r>
            <a:r>
              <a:rPr lang="en-US" dirty="0"/>
              <a:t> = </a:t>
            </a:r>
            <a:r>
              <a:rPr lang="en-US" dirty="0" err="1"/>
              <a:t>FontWeight.Light</a:t>
            </a:r>
            <a:r>
              <a:rPr lang="en-US" dirty="0"/>
              <a:t>,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fontSize</a:t>
            </a:r>
            <a:r>
              <a:rPr lang="en-US" dirty="0"/>
              <a:t> = 16.sp,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textAlign</a:t>
            </a:r>
            <a:r>
              <a:rPr lang="en-US" dirty="0"/>
              <a:t> = </a:t>
            </a:r>
            <a:r>
              <a:rPr lang="en-US" dirty="0" err="1"/>
              <a:t>TextAlign.Center</a:t>
            </a:r>
            <a:r>
              <a:rPr lang="en-US" dirty="0"/>
              <a:t>,</a:t>
            </a:r>
          </a:p>
          <a:p>
            <a:r>
              <a:rPr lang="en-US" dirty="0"/>
              <a:t>                    )</a:t>
            </a:r>
          </a:p>
          <a:p>
            <a:endParaRPr lang="en-US" dirty="0"/>
          </a:p>
          <a:p>
            <a:r>
              <a:rPr lang="en-US" dirty="0"/>
              <a:t>                    Text(</a:t>
            </a:r>
          </a:p>
          <a:p>
            <a:r>
              <a:rPr lang="en-US" dirty="0"/>
              <a:t>                        text = </a:t>
            </a:r>
            <a:r>
              <a:rPr lang="en-US" dirty="0" err="1"/>
              <a:t>stringResource</a:t>
            </a:r>
            <a:r>
              <a:rPr lang="en-US" dirty="0"/>
              <a:t>(id = </a:t>
            </a:r>
            <a:r>
              <a:rPr lang="en-US" dirty="0" err="1"/>
              <a:t>R.string.plan</a:t>
            </a:r>
            <a:r>
              <a:rPr lang="en-US" dirty="0"/>
              <a:t>), color = </a:t>
            </a:r>
            <a:r>
              <a:rPr lang="en-US" dirty="0" err="1"/>
              <a:t>Color.Gray</a:t>
            </a:r>
            <a:r>
              <a:rPr lang="en-US" dirty="0"/>
              <a:t>,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fontSize</a:t>
            </a:r>
            <a:r>
              <a:rPr lang="en-US" dirty="0"/>
              <a:t> = 16.sp</a:t>
            </a:r>
          </a:p>
          <a:p>
            <a:r>
              <a:rPr lang="en-US" dirty="0"/>
              <a:t>                    )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}</a:t>
            </a:r>
          </a:p>
          <a:p>
            <a:endParaRPr lang="en-US" dirty="0"/>
          </a:p>
          <a:p>
            <a:r>
              <a:rPr lang="en-US" dirty="0"/>
              <a:t>            Spacer(modifier = </a:t>
            </a:r>
            <a:r>
              <a:rPr lang="en-US" dirty="0" err="1"/>
              <a:t>Modifier.height</a:t>
            </a:r>
            <a:r>
              <a:rPr lang="en-US" dirty="0"/>
              <a:t>(20.dp))</a:t>
            </a:r>
          </a:p>
          <a:p>
            <a:endParaRPr lang="en-US" dirty="0"/>
          </a:p>
          <a:p>
            <a:r>
              <a:rPr lang="en-US" dirty="0"/>
              <a:t>            //03</a:t>
            </a:r>
          </a:p>
          <a:p>
            <a:r>
              <a:rPr lang="en-US" dirty="0"/>
              <a:t>            Card(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108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16A2B3-DC3A-40B8-B9BA-56A7E6A01558}"/>
              </a:ext>
            </a:extLst>
          </p:cNvPr>
          <p:cNvSpPr txBox="1"/>
          <p:nvPr/>
        </p:nvSpPr>
        <p:spPr>
          <a:xfrm>
            <a:off x="230423" y="117693"/>
            <a:ext cx="9144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                    Text(</a:t>
            </a:r>
          </a:p>
          <a:p>
            <a:r>
              <a:rPr lang="en-US" dirty="0"/>
              <a:t>                        text = </a:t>
            </a:r>
            <a:r>
              <a:rPr lang="en-US" dirty="0" err="1"/>
              <a:t>stringResource</a:t>
            </a:r>
            <a:r>
              <a:rPr lang="en-US" dirty="0"/>
              <a:t>(id = R.string.place_3),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fontSize</a:t>
            </a:r>
            <a:r>
              <a:rPr lang="en-US" dirty="0"/>
              <a:t> = 18.sp</a:t>
            </a:r>
          </a:p>
          <a:p>
            <a:r>
              <a:rPr lang="en-US" dirty="0"/>
              <a:t>                    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Text(</a:t>
            </a:r>
          </a:p>
          <a:p>
            <a:r>
              <a:rPr lang="en-US" dirty="0"/>
              <a:t>                        text = </a:t>
            </a:r>
            <a:r>
              <a:rPr lang="en-US" dirty="0" err="1"/>
              <a:t>stringResource</a:t>
            </a:r>
            <a:r>
              <a:rPr lang="en-US" dirty="0"/>
              <a:t>(id = </a:t>
            </a:r>
            <a:r>
              <a:rPr lang="en-US" dirty="0" err="1"/>
              <a:t>R.string.description</a:t>
            </a:r>
            <a:r>
              <a:rPr lang="en-US" dirty="0"/>
              <a:t>),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fontWeight</a:t>
            </a:r>
            <a:r>
              <a:rPr lang="en-US" dirty="0"/>
              <a:t> = </a:t>
            </a:r>
            <a:r>
              <a:rPr lang="en-US" dirty="0" err="1"/>
              <a:t>FontWeight.Light</a:t>
            </a:r>
            <a:r>
              <a:rPr lang="en-US" dirty="0"/>
              <a:t>,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fontSize</a:t>
            </a:r>
            <a:r>
              <a:rPr lang="en-US" dirty="0"/>
              <a:t> = 16.sp,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textAlign</a:t>
            </a:r>
            <a:r>
              <a:rPr lang="en-US" dirty="0"/>
              <a:t> = </a:t>
            </a:r>
            <a:r>
              <a:rPr lang="en-US" dirty="0" err="1"/>
              <a:t>TextAlign.Center</a:t>
            </a:r>
            <a:r>
              <a:rPr lang="en-US" dirty="0"/>
              <a:t>,</a:t>
            </a:r>
          </a:p>
          <a:p>
            <a:r>
              <a:rPr lang="en-US" dirty="0"/>
              <a:t>                    )</a:t>
            </a:r>
          </a:p>
          <a:p>
            <a:endParaRPr lang="en-US" dirty="0"/>
          </a:p>
          <a:p>
            <a:r>
              <a:rPr lang="en-US" dirty="0"/>
              <a:t>                    Text(</a:t>
            </a:r>
          </a:p>
          <a:p>
            <a:r>
              <a:rPr lang="en-US" dirty="0"/>
              <a:t>                        text = </a:t>
            </a:r>
            <a:r>
              <a:rPr lang="en-US" dirty="0" err="1"/>
              <a:t>stringResource</a:t>
            </a:r>
            <a:r>
              <a:rPr lang="en-US" dirty="0"/>
              <a:t>(id = </a:t>
            </a:r>
            <a:r>
              <a:rPr lang="en-US" dirty="0" err="1"/>
              <a:t>R.string.plan</a:t>
            </a:r>
            <a:r>
              <a:rPr lang="en-US" dirty="0"/>
              <a:t>), color = </a:t>
            </a:r>
            <a:r>
              <a:rPr lang="en-US" dirty="0" err="1"/>
              <a:t>Color.Gray</a:t>
            </a:r>
            <a:r>
              <a:rPr lang="en-US" dirty="0"/>
              <a:t>,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fontSize</a:t>
            </a:r>
            <a:r>
              <a:rPr lang="en-US" dirty="0"/>
              <a:t> = 16.sp</a:t>
            </a:r>
          </a:p>
          <a:p>
            <a:r>
              <a:rPr lang="en-US" dirty="0"/>
              <a:t>                    )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</a:t>
            </a:r>
            <a:r>
              <a:rPr lang="en-US" dirty="0" smtClean="0"/>
              <a:t>}</a:t>
            </a:r>
          </a:p>
          <a:p>
            <a:r>
              <a:rPr lang="en-US" dirty="0" smtClean="0"/>
              <a:t>                       Spacer(modifier </a:t>
            </a:r>
            <a:r>
              <a:rPr lang="en-US" dirty="0"/>
              <a:t>= </a:t>
            </a:r>
            <a:r>
              <a:rPr lang="en-US" dirty="0" err="1"/>
              <a:t>Modifier.height</a:t>
            </a:r>
            <a:r>
              <a:rPr lang="en-US" dirty="0"/>
              <a:t>(20.dp))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473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6474" y="0"/>
            <a:ext cx="961505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package </a:t>
            </a:r>
            <a:r>
              <a:rPr lang="en-US" dirty="0" err="1"/>
              <a:t>com.example.travelapp</a:t>
            </a:r>
            <a:endParaRPr lang="en-US" dirty="0"/>
          </a:p>
          <a:p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android.content.Context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android.content.Intent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android.os.Bundle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androidx.activity.ComponentActivity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androidx.activity.compose.setContent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androidx.compose.foundation.Image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androidx.compose.foundation.background</a:t>
            </a:r>
            <a:endParaRPr lang="en-US" dirty="0"/>
          </a:p>
          <a:p>
            <a:r>
              <a:rPr lang="en-US" dirty="0"/>
              <a:t>import androidx.compose.foundation.layout.*</a:t>
            </a:r>
          </a:p>
          <a:p>
            <a:r>
              <a:rPr lang="en-US" dirty="0"/>
              <a:t>import androidx.compose.material.*</a:t>
            </a:r>
          </a:p>
          <a:p>
            <a:r>
              <a:rPr lang="en-US" dirty="0"/>
              <a:t>import androidx.compose.runtime.*</a:t>
            </a:r>
          </a:p>
          <a:p>
            <a:r>
              <a:rPr lang="en-US" dirty="0"/>
              <a:t>import </a:t>
            </a:r>
            <a:r>
              <a:rPr lang="en-US" dirty="0" err="1"/>
              <a:t>androidx.compose.ui.Alignment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androidx.compose.ui.Modifier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androidx.compose.ui.graphics.Color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androidx.compose.ui.layout.ContentScale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androidx.compose.ui.res.painterResource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androidx.compose.ui.text.font.FontFamily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androidx.compose.ui.text.font.FontWeight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androidx.compose.ui.text.input.PasswordVisualTransformation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androidx.compose.ui.tooling.preview.Preview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androidx.compose.ui.unit.dp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androidx.compose.ui.unit.sp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androidx.core.content.ContextCompat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20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853705-5479-4488-9FFE-2470EAF0D7BD}"/>
              </a:ext>
            </a:extLst>
          </p:cNvPr>
          <p:cNvSpPr txBox="1"/>
          <p:nvPr/>
        </p:nvSpPr>
        <p:spPr>
          <a:xfrm>
            <a:off x="277092" y="0"/>
            <a:ext cx="11231418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class </a:t>
            </a:r>
            <a:r>
              <a:rPr lang="en-US" dirty="0" err="1"/>
              <a:t>LoginActivity</a:t>
            </a:r>
            <a:r>
              <a:rPr lang="en-US" dirty="0"/>
              <a:t> : </a:t>
            </a:r>
            <a:r>
              <a:rPr lang="en-US" dirty="0" err="1"/>
              <a:t>ComponentActivity</a:t>
            </a:r>
            <a:r>
              <a:rPr lang="en-US" dirty="0"/>
              <a:t>() {</a:t>
            </a:r>
          </a:p>
          <a:p>
            <a:r>
              <a:rPr lang="en-US" dirty="0"/>
              <a:t>    private </a:t>
            </a:r>
            <a:r>
              <a:rPr lang="en-US" dirty="0" err="1"/>
              <a:t>lateinit</a:t>
            </a: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databaseHelper</a:t>
            </a:r>
            <a:r>
              <a:rPr lang="en-US" dirty="0"/>
              <a:t>: </a:t>
            </a:r>
            <a:r>
              <a:rPr lang="en-US" dirty="0" err="1"/>
              <a:t>UserDatabaseHelper</a:t>
            </a:r>
            <a:endParaRPr lang="en-US" dirty="0"/>
          </a:p>
          <a:p>
            <a:r>
              <a:rPr lang="en-US" dirty="0"/>
              <a:t>    override fun </a:t>
            </a:r>
            <a:r>
              <a:rPr lang="en-US" dirty="0" err="1"/>
              <a:t>onCreate</a:t>
            </a:r>
            <a:r>
              <a:rPr lang="en-US" dirty="0"/>
              <a:t>(</a:t>
            </a:r>
            <a:r>
              <a:rPr lang="en-US" dirty="0" err="1"/>
              <a:t>savedInstanceState</a:t>
            </a:r>
            <a:r>
              <a:rPr lang="en-US" dirty="0"/>
              <a:t>: Bundle?) {</a:t>
            </a:r>
          </a:p>
          <a:p>
            <a:r>
              <a:rPr lang="en-US" dirty="0"/>
              <a:t>        </a:t>
            </a:r>
            <a:r>
              <a:rPr lang="en-US" dirty="0" err="1"/>
              <a:t>super.onCreate</a:t>
            </a:r>
            <a:r>
              <a:rPr lang="en-US" dirty="0"/>
              <a:t>(</a:t>
            </a:r>
            <a:r>
              <a:rPr lang="en-US" dirty="0" err="1"/>
              <a:t>savedInstanceState</a:t>
            </a:r>
            <a:r>
              <a:rPr lang="en-US" dirty="0"/>
              <a:t>)</a:t>
            </a:r>
          </a:p>
          <a:p>
            <a:r>
              <a:rPr lang="en-US" dirty="0"/>
              <a:t>        </a:t>
            </a:r>
            <a:r>
              <a:rPr lang="en-US" dirty="0" err="1"/>
              <a:t>databaseHelper</a:t>
            </a:r>
            <a:r>
              <a:rPr lang="en-US" dirty="0"/>
              <a:t> = </a:t>
            </a:r>
            <a:r>
              <a:rPr lang="en-US" dirty="0" err="1"/>
              <a:t>UserDatabaseHelper</a:t>
            </a:r>
            <a:r>
              <a:rPr lang="en-US" dirty="0"/>
              <a:t>(this)</a:t>
            </a:r>
          </a:p>
          <a:p>
            <a:r>
              <a:rPr lang="en-US" dirty="0"/>
              <a:t>        </a:t>
            </a:r>
            <a:r>
              <a:rPr lang="en-US" dirty="0" err="1"/>
              <a:t>setContent</a:t>
            </a:r>
            <a:r>
              <a:rPr lang="en-US" dirty="0"/>
              <a:t> {</a:t>
            </a:r>
          </a:p>
          <a:p>
            <a:r>
              <a:rPr lang="en-US" dirty="0"/>
              <a:t>            </a:t>
            </a:r>
            <a:r>
              <a:rPr lang="en-US" dirty="0" err="1"/>
              <a:t>LoginScreen</a:t>
            </a:r>
            <a:r>
              <a:rPr lang="en-US" dirty="0"/>
              <a:t>(this, </a:t>
            </a:r>
            <a:r>
              <a:rPr lang="en-US" dirty="0" err="1"/>
              <a:t>databaseHelper</a:t>
            </a:r>
            <a:r>
              <a:rPr lang="en-US" dirty="0"/>
              <a:t>)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@</a:t>
            </a:r>
            <a:r>
              <a:rPr lang="en-US" dirty="0" err="1"/>
              <a:t>Composable</a:t>
            </a:r>
            <a:endParaRPr lang="en-US" dirty="0"/>
          </a:p>
          <a:p>
            <a:r>
              <a:rPr lang="en-US" dirty="0"/>
              <a:t>fun </a:t>
            </a:r>
            <a:r>
              <a:rPr lang="en-US" dirty="0" err="1"/>
              <a:t>LoginScreen</a:t>
            </a:r>
            <a:r>
              <a:rPr lang="en-US" dirty="0"/>
              <a:t>(context: Context, </a:t>
            </a:r>
            <a:r>
              <a:rPr lang="en-US" dirty="0" err="1"/>
              <a:t>databaseHelper</a:t>
            </a:r>
            <a:r>
              <a:rPr lang="en-US" dirty="0"/>
              <a:t>: </a:t>
            </a:r>
            <a:r>
              <a:rPr lang="en-US" dirty="0" err="1"/>
              <a:t>UserDatabaseHelper</a:t>
            </a:r>
            <a:r>
              <a:rPr lang="en-US" dirty="0"/>
              <a:t>) {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username by remember { </a:t>
            </a:r>
            <a:r>
              <a:rPr lang="en-US" dirty="0" err="1"/>
              <a:t>mutableStateOf</a:t>
            </a:r>
            <a:r>
              <a:rPr lang="en-US" dirty="0"/>
              <a:t>("") }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password by remember { </a:t>
            </a:r>
            <a:r>
              <a:rPr lang="en-US" dirty="0" err="1"/>
              <a:t>mutableStateOf</a:t>
            </a:r>
            <a:r>
              <a:rPr lang="en-US" dirty="0"/>
              <a:t>("") }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error by remember { </a:t>
            </a:r>
            <a:r>
              <a:rPr lang="en-US" dirty="0" err="1"/>
              <a:t>mutableStateOf</a:t>
            </a:r>
            <a:r>
              <a:rPr lang="en-US" dirty="0"/>
              <a:t>("") }</a:t>
            </a:r>
          </a:p>
          <a:p>
            <a:endParaRPr lang="en-US" dirty="0"/>
          </a:p>
          <a:p>
            <a:r>
              <a:rPr lang="en-US" dirty="0"/>
              <a:t>    Column(</a:t>
            </a:r>
          </a:p>
          <a:p>
            <a:r>
              <a:rPr lang="en-US" dirty="0"/>
              <a:t>        modifier = </a:t>
            </a:r>
            <a:r>
              <a:rPr lang="en-US" dirty="0" err="1"/>
              <a:t>Modifier.fillMaxSize</a:t>
            </a:r>
            <a:r>
              <a:rPr lang="en-US" dirty="0"/>
              <a:t>().background(</a:t>
            </a:r>
            <a:r>
              <a:rPr lang="en-US" dirty="0" err="1"/>
              <a:t>Color.White</a:t>
            </a:r>
            <a:r>
              <a:rPr lang="en-US" dirty="0"/>
              <a:t>),</a:t>
            </a:r>
          </a:p>
          <a:p>
            <a:r>
              <a:rPr lang="en-US" dirty="0"/>
              <a:t>        </a:t>
            </a:r>
            <a:r>
              <a:rPr lang="en-US" dirty="0" err="1"/>
              <a:t>horizontalAlignment</a:t>
            </a:r>
            <a:r>
              <a:rPr lang="en-US" dirty="0"/>
              <a:t> = </a:t>
            </a:r>
            <a:r>
              <a:rPr lang="en-US" dirty="0" err="1"/>
              <a:t>Alignment.CenterHorizontally</a:t>
            </a:r>
            <a:r>
              <a:rPr lang="en-US" dirty="0"/>
              <a:t>,</a:t>
            </a:r>
          </a:p>
          <a:p>
            <a:r>
              <a:rPr lang="en-US" dirty="0"/>
              <a:t>        </a:t>
            </a:r>
            <a:r>
              <a:rPr lang="en-US" dirty="0" err="1"/>
              <a:t>verticalArrangement</a:t>
            </a:r>
            <a:r>
              <a:rPr lang="en-US" dirty="0"/>
              <a:t> = </a:t>
            </a:r>
            <a:r>
              <a:rPr lang="en-US" dirty="0" err="1"/>
              <a:t>Arrangement.Center</a:t>
            </a:r>
            <a:endParaRPr lang="en-US" dirty="0"/>
          </a:p>
          <a:p>
            <a:r>
              <a:rPr lang="en-US" dirty="0"/>
              <a:t>    ) {</a:t>
            </a:r>
          </a:p>
          <a:p>
            <a:endParaRPr lang="en-US" dirty="0"/>
          </a:p>
          <a:p>
            <a:r>
              <a:rPr lang="en-US" dirty="0"/>
              <a:t>        Image(</a:t>
            </a:r>
            <a:r>
              <a:rPr lang="en-US" dirty="0" err="1"/>
              <a:t>painterResource</a:t>
            </a:r>
            <a:r>
              <a:rPr lang="en-US" dirty="0"/>
              <a:t>(id = </a:t>
            </a:r>
            <a:r>
              <a:rPr lang="en-US" dirty="0" err="1"/>
              <a:t>R.drawable.trav</a:t>
            </a:r>
            <a:r>
              <a:rPr lang="en-US" dirty="0"/>
              <a:t>), </a:t>
            </a:r>
            <a:r>
              <a:rPr lang="en-US" dirty="0" err="1"/>
              <a:t>contentDescription</a:t>
            </a:r>
            <a:r>
              <a:rPr lang="en-US" dirty="0"/>
              <a:t> = "")</a:t>
            </a:r>
          </a:p>
        </p:txBody>
      </p:sp>
    </p:spTree>
    <p:extLst>
      <p:ext uri="{BB962C8B-B14F-4D97-AF65-F5344CB8AC3E}">
        <p14:creationId xmlns:p14="http://schemas.microsoft.com/office/powerpoint/2010/main" val="3091102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8DBD8F-BCAA-4977-89F1-7500EB031790}"/>
              </a:ext>
            </a:extLst>
          </p:cNvPr>
          <p:cNvSpPr txBox="1"/>
          <p:nvPr/>
        </p:nvSpPr>
        <p:spPr>
          <a:xfrm>
            <a:off x="637309" y="117693"/>
            <a:ext cx="9144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Text(</a:t>
            </a:r>
          </a:p>
          <a:p>
            <a:r>
              <a:rPr lang="en-US" dirty="0"/>
              <a:t>            </a:t>
            </a:r>
            <a:r>
              <a:rPr lang="en-US" dirty="0" err="1"/>
              <a:t>fontSize</a:t>
            </a:r>
            <a:r>
              <a:rPr lang="en-US" dirty="0"/>
              <a:t> = 36.sp,</a:t>
            </a:r>
          </a:p>
          <a:p>
            <a:r>
              <a:rPr lang="en-US" dirty="0"/>
              <a:t>            </a:t>
            </a:r>
            <a:r>
              <a:rPr lang="en-US" dirty="0" err="1"/>
              <a:t>fontWeight</a:t>
            </a:r>
            <a:r>
              <a:rPr lang="en-US" dirty="0"/>
              <a:t> = </a:t>
            </a:r>
            <a:r>
              <a:rPr lang="en-US" dirty="0" err="1"/>
              <a:t>FontWeight.ExtraBold</a:t>
            </a:r>
            <a:r>
              <a:rPr lang="en-US" dirty="0"/>
              <a:t>,</a:t>
            </a:r>
          </a:p>
          <a:p>
            <a:r>
              <a:rPr lang="en-US" dirty="0"/>
              <a:t>            </a:t>
            </a:r>
            <a:r>
              <a:rPr lang="en-US" dirty="0" err="1"/>
              <a:t>fontFamily</a:t>
            </a:r>
            <a:r>
              <a:rPr lang="en-US" dirty="0"/>
              <a:t> = </a:t>
            </a:r>
            <a:r>
              <a:rPr lang="en-US" dirty="0" err="1"/>
              <a:t>FontFamily.Cursive</a:t>
            </a:r>
            <a:r>
              <a:rPr lang="en-US" dirty="0"/>
              <a:t>,</a:t>
            </a:r>
          </a:p>
          <a:p>
            <a:r>
              <a:rPr lang="en-US" dirty="0"/>
              <a:t>            text = "Login"</a:t>
            </a:r>
          </a:p>
          <a:p>
            <a:r>
              <a:rPr lang="en-US" dirty="0"/>
              <a:t>        )</a:t>
            </a:r>
          </a:p>
          <a:p>
            <a:r>
              <a:rPr lang="en-US" dirty="0"/>
              <a:t>        Spacer(modifier = </a:t>
            </a:r>
            <a:r>
              <a:rPr lang="en-US" dirty="0" err="1"/>
              <a:t>Modifier.height</a:t>
            </a:r>
            <a:r>
              <a:rPr lang="en-US" dirty="0"/>
              <a:t>(10.dp))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TextField</a:t>
            </a:r>
            <a:r>
              <a:rPr lang="en-US" dirty="0"/>
              <a:t>(</a:t>
            </a:r>
          </a:p>
          <a:p>
            <a:r>
              <a:rPr lang="en-US" dirty="0"/>
              <a:t>            value = username,</a:t>
            </a:r>
          </a:p>
          <a:p>
            <a:r>
              <a:rPr lang="en-US" dirty="0"/>
              <a:t>            </a:t>
            </a:r>
            <a:r>
              <a:rPr lang="en-US" dirty="0" err="1"/>
              <a:t>onValueChange</a:t>
            </a:r>
            <a:r>
              <a:rPr lang="en-US" dirty="0"/>
              <a:t> = { username = it },</a:t>
            </a:r>
          </a:p>
          <a:p>
            <a:r>
              <a:rPr lang="en-US" dirty="0"/>
              <a:t>            label = { Text("Username") },</a:t>
            </a:r>
          </a:p>
          <a:p>
            <a:r>
              <a:rPr lang="en-US" dirty="0"/>
              <a:t>            modifier = </a:t>
            </a:r>
            <a:r>
              <a:rPr lang="en-US" dirty="0" err="1"/>
              <a:t>Modifier.padding</a:t>
            </a:r>
            <a:r>
              <a:rPr lang="en-US" dirty="0"/>
              <a:t>(10.dp)</a:t>
            </a:r>
          </a:p>
          <a:p>
            <a:r>
              <a:rPr lang="en-US" dirty="0"/>
              <a:t>                .width(280.dp)</a:t>
            </a:r>
          </a:p>
          <a:p>
            <a:r>
              <a:rPr lang="en-US" dirty="0"/>
              <a:t>        )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TextField</a:t>
            </a:r>
            <a:r>
              <a:rPr lang="en-US" dirty="0"/>
              <a:t>(</a:t>
            </a:r>
          </a:p>
          <a:p>
            <a:r>
              <a:rPr lang="en-US" dirty="0"/>
              <a:t>            value = password,</a:t>
            </a:r>
          </a:p>
          <a:p>
            <a:r>
              <a:rPr lang="en-US" dirty="0"/>
              <a:t>            </a:t>
            </a:r>
            <a:r>
              <a:rPr lang="en-US" dirty="0" err="1"/>
              <a:t>onValueChange</a:t>
            </a:r>
            <a:r>
              <a:rPr lang="en-US" dirty="0"/>
              <a:t> = { password = it },</a:t>
            </a:r>
          </a:p>
          <a:p>
            <a:r>
              <a:rPr lang="en-US" dirty="0"/>
              <a:t>            label = { Text("Password") },</a:t>
            </a:r>
          </a:p>
          <a:p>
            <a:r>
              <a:rPr lang="en-US" dirty="0"/>
              <a:t>            </a:t>
            </a:r>
            <a:r>
              <a:rPr lang="en-US" dirty="0" err="1"/>
              <a:t>visualTransformation</a:t>
            </a:r>
            <a:r>
              <a:rPr lang="en-US" dirty="0"/>
              <a:t> = </a:t>
            </a:r>
            <a:r>
              <a:rPr lang="en-US" dirty="0" err="1"/>
              <a:t>PasswordVisualTransformation</a:t>
            </a:r>
            <a:r>
              <a:rPr lang="en-US" dirty="0"/>
              <a:t>(),</a:t>
            </a:r>
          </a:p>
          <a:p>
            <a:r>
              <a:rPr lang="en-US" dirty="0"/>
              <a:t>            modifier = </a:t>
            </a:r>
            <a:r>
              <a:rPr lang="en-US" dirty="0" err="1"/>
              <a:t>Modifier.padding</a:t>
            </a:r>
            <a:r>
              <a:rPr lang="en-US" dirty="0"/>
              <a:t>(10.dp)</a:t>
            </a:r>
          </a:p>
          <a:p>
            <a:r>
              <a:rPr lang="en-US" dirty="0"/>
              <a:t>                .width(280.dp)</a:t>
            </a:r>
          </a:p>
          <a:p>
            <a:r>
              <a:rPr lang="en-US" dirty="0"/>
              <a:t>        )</a:t>
            </a:r>
          </a:p>
        </p:txBody>
      </p:sp>
    </p:spTree>
    <p:extLst>
      <p:ext uri="{BB962C8B-B14F-4D97-AF65-F5344CB8AC3E}">
        <p14:creationId xmlns:p14="http://schemas.microsoft.com/office/powerpoint/2010/main" val="4235385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E4ABDB-8908-4005-8C0C-8328659E2A3B}"/>
              </a:ext>
            </a:extLst>
          </p:cNvPr>
          <p:cNvSpPr txBox="1"/>
          <p:nvPr/>
        </p:nvSpPr>
        <p:spPr>
          <a:xfrm>
            <a:off x="200891" y="175491"/>
            <a:ext cx="90170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if (</a:t>
            </a:r>
            <a:r>
              <a:rPr lang="en-US" dirty="0" err="1"/>
              <a:t>error.isNotEmpty</a:t>
            </a:r>
            <a:r>
              <a:rPr lang="en-US" dirty="0"/>
              <a:t>()) {</a:t>
            </a:r>
          </a:p>
          <a:p>
            <a:r>
              <a:rPr lang="en-US" dirty="0"/>
              <a:t>            Text(</a:t>
            </a:r>
          </a:p>
          <a:p>
            <a:r>
              <a:rPr lang="en-US" dirty="0"/>
              <a:t>                text = error,</a:t>
            </a:r>
          </a:p>
          <a:p>
            <a:r>
              <a:rPr lang="en-US" dirty="0"/>
              <a:t>                color = </a:t>
            </a:r>
            <a:r>
              <a:rPr lang="en-US" dirty="0" err="1"/>
              <a:t>MaterialTheme.colors.error</a:t>
            </a:r>
            <a:r>
              <a:rPr lang="en-US" dirty="0"/>
              <a:t>,</a:t>
            </a:r>
          </a:p>
          <a:p>
            <a:r>
              <a:rPr lang="en-US" dirty="0"/>
              <a:t>                modifier = </a:t>
            </a:r>
            <a:r>
              <a:rPr lang="en-US" dirty="0" err="1"/>
              <a:t>Modifier.padding</a:t>
            </a:r>
            <a:r>
              <a:rPr lang="en-US" dirty="0"/>
              <a:t>(vertical = 16.dp)</a:t>
            </a:r>
          </a:p>
          <a:p>
            <a:r>
              <a:rPr lang="en-US" dirty="0"/>
              <a:t>            )</a:t>
            </a:r>
          </a:p>
          <a:p>
            <a:r>
              <a:rPr lang="en-US" dirty="0"/>
              <a:t>        }</a:t>
            </a:r>
          </a:p>
          <a:p>
            <a:endParaRPr lang="en-US" dirty="0"/>
          </a:p>
          <a:p>
            <a:r>
              <a:rPr lang="en-US" dirty="0"/>
              <a:t>        Button(</a:t>
            </a:r>
          </a:p>
          <a:p>
            <a:r>
              <a:rPr lang="en-US" dirty="0"/>
              <a:t>            </a:t>
            </a:r>
            <a:r>
              <a:rPr lang="en-US" dirty="0" err="1"/>
              <a:t>onClick</a:t>
            </a:r>
            <a:r>
              <a:rPr lang="en-US" dirty="0"/>
              <a:t> = {</a:t>
            </a:r>
          </a:p>
          <a:p>
            <a:r>
              <a:rPr lang="en-US" dirty="0"/>
              <a:t>                if (</a:t>
            </a:r>
            <a:r>
              <a:rPr lang="en-US" dirty="0" err="1"/>
              <a:t>username.isNotEmpty</a:t>
            </a:r>
            <a:r>
              <a:rPr lang="en-US" dirty="0"/>
              <a:t>() &amp;&amp; </a:t>
            </a:r>
            <a:r>
              <a:rPr lang="en-US" dirty="0" err="1"/>
              <a:t>password.isNotEmpty</a:t>
            </a:r>
            <a:r>
              <a:rPr lang="en-US" dirty="0"/>
              <a:t>()) {</a:t>
            </a:r>
          </a:p>
          <a:p>
            <a:r>
              <a:rPr lang="en-US" dirty="0"/>
              <a:t>                    </a:t>
            </a:r>
            <a:r>
              <a:rPr lang="en-US" dirty="0" err="1"/>
              <a:t>val</a:t>
            </a:r>
            <a:r>
              <a:rPr lang="en-US" dirty="0"/>
              <a:t> user = </a:t>
            </a:r>
            <a:r>
              <a:rPr lang="en-US" dirty="0" err="1"/>
              <a:t>databaseHelper.getUserByUsername</a:t>
            </a:r>
            <a:r>
              <a:rPr lang="en-US" dirty="0"/>
              <a:t>(username)</a:t>
            </a:r>
          </a:p>
          <a:p>
            <a:r>
              <a:rPr lang="en-US" dirty="0"/>
              <a:t>                    if (user != null &amp;&amp; </a:t>
            </a:r>
            <a:r>
              <a:rPr lang="en-US" dirty="0" err="1"/>
              <a:t>user.password</a:t>
            </a:r>
            <a:r>
              <a:rPr lang="en-US" dirty="0"/>
              <a:t> == password) {</a:t>
            </a:r>
          </a:p>
          <a:p>
            <a:r>
              <a:rPr lang="en-US" dirty="0"/>
              <a:t>                        error = "Successfully log in"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context.startActivity</a:t>
            </a:r>
            <a:r>
              <a:rPr lang="en-US" dirty="0"/>
              <a:t>(</a:t>
            </a:r>
          </a:p>
          <a:p>
            <a:r>
              <a:rPr lang="en-US" dirty="0"/>
              <a:t>                            Intent(</a:t>
            </a:r>
          </a:p>
          <a:p>
            <a:r>
              <a:rPr lang="en-US" dirty="0"/>
              <a:t>                                context,</a:t>
            </a:r>
          </a:p>
          <a:p>
            <a:r>
              <a:rPr lang="en-US" dirty="0"/>
              <a:t>                                </a:t>
            </a:r>
            <a:r>
              <a:rPr lang="en-US" dirty="0" err="1"/>
              <a:t>MainActivity</a:t>
            </a:r>
            <a:r>
              <a:rPr lang="en-US" dirty="0"/>
              <a:t>::class.java</a:t>
            </a:r>
          </a:p>
          <a:p>
            <a:r>
              <a:rPr lang="en-US" dirty="0"/>
              <a:t>                            )</a:t>
            </a:r>
          </a:p>
          <a:p>
            <a:r>
              <a:rPr lang="en-US" dirty="0"/>
              <a:t>                        )</a:t>
            </a:r>
          </a:p>
          <a:p>
            <a:r>
              <a:rPr lang="en-US" dirty="0"/>
              <a:t>                        //</a:t>
            </a:r>
            <a:r>
              <a:rPr lang="en-US" dirty="0" err="1"/>
              <a:t>onLoginSuccess</a:t>
            </a:r>
            <a:r>
              <a:rPr lang="en-US" dirty="0"/>
              <a:t>()</a:t>
            </a:r>
          </a:p>
          <a:p>
            <a:r>
              <a:rPr lang="en-US" dirty="0"/>
              <a:t>                    }</a:t>
            </a:r>
          </a:p>
        </p:txBody>
      </p:sp>
    </p:spTree>
    <p:extLst>
      <p:ext uri="{BB962C8B-B14F-4D97-AF65-F5344CB8AC3E}">
        <p14:creationId xmlns:p14="http://schemas.microsoft.com/office/powerpoint/2010/main" val="3454318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861862-CDF0-44F5-943E-050758328DE8}"/>
              </a:ext>
            </a:extLst>
          </p:cNvPr>
          <p:cNvSpPr txBox="1"/>
          <p:nvPr/>
        </p:nvSpPr>
        <p:spPr>
          <a:xfrm>
            <a:off x="-1006763" y="203200"/>
            <a:ext cx="9144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else {</a:t>
            </a:r>
          </a:p>
          <a:p>
            <a:r>
              <a:rPr lang="en-US" dirty="0"/>
              <a:t>                        error =  "Invalid username or password"</a:t>
            </a:r>
          </a:p>
          <a:p>
            <a:r>
              <a:rPr lang="en-US" dirty="0"/>
              <a:t>                    }</a:t>
            </a:r>
          </a:p>
          <a:p>
            <a:endParaRPr lang="en-US" dirty="0"/>
          </a:p>
          <a:p>
            <a:r>
              <a:rPr lang="en-US" dirty="0"/>
              <a:t>                } else {</a:t>
            </a:r>
          </a:p>
          <a:p>
            <a:r>
              <a:rPr lang="en-US" dirty="0"/>
              <a:t>                    error = "Please fill all fields"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},</a:t>
            </a:r>
          </a:p>
          <a:p>
            <a:r>
              <a:rPr lang="en-US" dirty="0"/>
              <a:t>            modifier = </a:t>
            </a:r>
            <a:r>
              <a:rPr lang="en-US" dirty="0" err="1"/>
              <a:t>Modifier.padding</a:t>
            </a:r>
            <a:r>
              <a:rPr lang="en-US" dirty="0"/>
              <a:t>(top = 16.dp)</a:t>
            </a:r>
          </a:p>
          <a:p>
            <a:r>
              <a:rPr lang="en-US" dirty="0"/>
              <a:t>        ) {</a:t>
            </a:r>
          </a:p>
          <a:p>
            <a:r>
              <a:rPr lang="en-US" dirty="0"/>
              <a:t>            Text(text = "Login")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Row {</a:t>
            </a:r>
          </a:p>
          <a:p>
            <a:r>
              <a:rPr lang="en-US" dirty="0"/>
              <a:t>            </a:t>
            </a:r>
            <a:r>
              <a:rPr lang="en-US" dirty="0" err="1"/>
              <a:t>TextButton</a:t>
            </a:r>
            <a:r>
              <a:rPr lang="en-US" dirty="0"/>
              <a:t>(</a:t>
            </a:r>
            <a:r>
              <a:rPr lang="en-US" dirty="0" err="1"/>
              <a:t>onClick</a:t>
            </a:r>
            <a:r>
              <a:rPr lang="en-US" dirty="0"/>
              <a:t> = {</a:t>
            </a:r>
            <a:r>
              <a:rPr lang="en-US" dirty="0" err="1"/>
              <a:t>context.startActivity</a:t>
            </a:r>
            <a:r>
              <a:rPr lang="en-US" dirty="0"/>
              <a:t>(</a:t>
            </a:r>
          </a:p>
          <a:p>
            <a:r>
              <a:rPr lang="en-US" dirty="0"/>
              <a:t>                Intent(</a:t>
            </a:r>
          </a:p>
          <a:p>
            <a:r>
              <a:rPr lang="en-US" dirty="0"/>
              <a:t>                    context,</a:t>
            </a:r>
          </a:p>
          <a:p>
            <a:r>
              <a:rPr lang="en-US" dirty="0"/>
              <a:t>                    </a:t>
            </a:r>
            <a:r>
              <a:rPr lang="en-US" dirty="0" err="1"/>
              <a:t>RegisterActivity</a:t>
            </a:r>
            <a:r>
              <a:rPr lang="en-US" dirty="0"/>
              <a:t>::class.java</a:t>
            </a:r>
          </a:p>
          <a:p>
            <a:r>
              <a:rPr lang="en-US" dirty="0"/>
              <a:t>                )</a:t>
            </a:r>
          </a:p>
          <a:p>
            <a:r>
              <a:rPr lang="en-US" dirty="0"/>
              <a:t>            )}</a:t>
            </a:r>
          </a:p>
          <a:p>
            <a:r>
              <a:rPr lang="en-US" dirty="0"/>
              <a:t>            )</a:t>
            </a:r>
          </a:p>
        </p:txBody>
      </p:sp>
    </p:spTree>
    <p:extLst>
      <p:ext uri="{BB962C8B-B14F-4D97-AF65-F5344CB8AC3E}">
        <p14:creationId xmlns:p14="http://schemas.microsoft.com/office/powerpoint/2010/main" val="3884942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83E7C6-874C-49B9-B6F6-A9E730F39959}"/>
              </a:ext>
            </a:extLst>
          </p:cNvPr>
          <p:cNvSpPr txBox="1"/>
          <p:nvPr/>
        </p:nvSpPr>
        <p:spPr>
          <a:xfrm>
            <a:off x="341745" y="341747"/>
            <a:ext cx="9144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{ Text(text = "Register") }</a:t>
            </a:r>
          </a:p>
          <a:p>
            <a:r>
              <a:rPr lang="en-US" dirty="0"/>
              <a:t>            </a:t>
            </a:r>
            <a:r>
              <a:rPr lang="en-US" dirty="0" err="1"/>
              <a:t>TextButton</a:t>
            </a:r>
            <a:r>
              <a:rPr lang="en-US" dirty="0"/>
              <a:t>(</a:t>
            </a:r>
            <a:r>
              <a:rPr lang="en-US" dirty="0" err="1"/>
              <a:t>onClick</a:t>
            </a:r>
            <a:r>
              <a:rPr lang="en-US" dirty="0"/>
              <a:t> = {</a:t>
            </a:r>
          </a:p>
          <a:p>
            <a:r>
              <a:rPr lang="en-US" dirty="0"/>
              <a:t>            })</a:t>
            </a:r>
          </a:p>
          <a:p>
            <a:endParaRPr lang="en-US" dirty="0"/>
          </a:p>
          <a:p>
            <a:r>
              <a:rPr lang="en-US" dirty="0"/>
              <a:t>            {</a:t>
            </a:r>
          </a:p>
          <a:p>
            <a:r>
              <a:rPr lang="en-US" dirty="0"/>
              <a:t>                Spacer(modifier = </a:t>
            </a:r>
            <a:r>
              <a:rPr lang="en-US" dirty="0" err="1"/>
              <a:t>Modifier.width</a:t>
            </a:r>
            <a:r>
              <a:rPr lang="en-US" dirty="0"/>
              <a:t>(60.dp))</a:t>
            </a:r>
          </a:p>
          <a:p>
            <a:r>
              <a:rPr lang="en-US" dirty="0"/>
              <a:t>                Text(text = "Forget password?")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private fun </a:t>
            </a:r>
            <a:r>
              <a:rPr lang="en-US" dirty="0" err="1"/>
              <a:t>startMainPage</a:t>
            </a:r>
            <a:r>
              <a:rPr lang="en-US" dirty="0"/>
              <a:t>(context: Context) {</a:t>
            </a:r>
          </a:p>
          <a:p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intent = Intent(context, </a:t>
            </a:r>
            <a:r>
              <a:rPr lang="en-US" dirty="0" err="1"/>
              <a:t>MainActivity</a:t>
            </a:r>
            <a:r>
              <a:rPr lang="en-US" dirty="0"/>
              <a:t>::class.java)</a:t>
            </a:r>
          </a:p>
          <a:p>
            <a:r>
              <a:rPr lang="en-US" dirty="0"/>
              <a:t>    </a:t>
            </a:r>
            <a:r>
              <a:rPr lang="en-US" dirty="0" err="1"/>
              <a:t>ContextCompat.startActivity</a:t>
            </a:r>
            <a:r>
              <a:rPr lang="en-US" dirty="0"/>
              <a:t>(context, intent, null)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3885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5EDCDE-0C68-4D81-90E7-5A59DE31D8C2}"/>
              </a:ext>
            </a:extLst>
          </p:cNvPr>
          <p:cNvSpPr txBox="1"/>
          <p:nvPr/>
        </p:nvSpPr>
        <p:spPr>
          <a:xfrm>
            <a:off x="341745" y="129309"/>
            <a:ext cx="91440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import </a:t>
            </a:r>
            <a:r>
              <a:rPr lang="en-US" dirty="0" err="1"/>
              <a:t>android.os.Bundle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androidx.activity.ComponentActivity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androidx.activity.compose.setContent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androidx.compose.foundation.Image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androidx.compose.foundation.background</a:t>
            </a:r>
            <a:endParaRPr lang="en-US" dirty="0"/>
          </a:p>
          <a:p>
            <a:r>
              <a:rPr lang="en-US" dirty="0"/>
              <a:t>import androidx.compose.foundation.layout.*</a:t>
            </a:r>
          </a:p>
          <a:p>
            <a:r>
              <a:rPr lang="en-US" dirty="0"/>
              <a:t>import </a:t>
            </a:r>
            <a:r>
              <a:rPr lang="en-US" dirty="0" err="1"/>
              <a:t>androidx.compose.foundation.rememberScrollState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androidx.compose.foundation.verticalScroll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androidx.compose.material.MaterialTheme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androidx.compose.material.Surface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androidx.compose.material.Text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androidx.compose.runtime.Composable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androidx.compose.ui.Modifier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androidx.compose.ui.draw.scale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androidx.compose.ui.graphics.Color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androidx.compose.ui.res.painterResource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androidx.compose.ui.res.stringResource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androidx.compose.ui.text.font.FontFamily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androidx.compose.ui.tooling.preview.Preview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androidx.compose.ui.unit.dp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androidx.compose.ui.unit.sp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com.example.travelapp.ui.theme.TravelAppTheme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721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891875-C94F-42BD-AA87-9FDBC58731A2}"/>
              </a:ext>
            </a:extLst>
          </p:cNvPr>
          <p:cNvSpPr txBox="1"/>
          <p:nvPr/>
        </p:nvSpPr>
        <p:spPr>
          <a:xfrm>
            <a:off x="434109" y="397165"/>
            <a:ext cx="90424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ParisActivity</a:t>
            </a:r>
            <a:r>
              <a:rPr lang="en-US" dirty="0"/>
              <a:t> : </a:t>
            </a:r>
            <a:r>
              <a:rPr lang="en-US" dirty="0" err="1"/>
              <a:t>ComponentActivity</a:t>
            </a:r>
            <a:r>
              <a:rPr lang="en-US" dirty="0"/>
              <a:t>() {</a:t>
            </a:r>
          </a:p>
          <a:p>
            <a:r>
              <a:rPr lang="en-US" dirty="0"/>
              <a:t>    override fun </a:t>
            </a:r>
            <a:r>
              <a:rPr lang="en-US" dirty="0" err="1"/>
              <a:t>onCreate</a:t>
            </a:r>
            <a:r>
              <a:rPr lang="en-US" dirty="0"/>
              <a:t>(</a:t>
            </a:r>
            <a:r>
              <a:rPr lang="en-US" dirty="0" err="1"/>
              <a:t>savedInstanceState</a:t>
            </a:r>
            <a:r>
              <a:rPr lang="en-US" dirty="0"/>
              <a:t>: Bundle?) {</a:t>
            </a:r>
          </a:p>
          <a:p>
            <a:r>
              <a:rPr lang="en-US" dirty="0"/>
              <a:t>        </a:t>
            </a:r>
            <a:r>
              <a:rPr lang="en-US" dirty="0" err="1"/>
              <a:t>super.onCreate</a:t>
            </a:r>
            <a:r>
              <a:rPr lang="en-US" dirty="0"/>
              <a:t>(</a:t>
            </a:r>
            <a:r>
              <a:rPr lang="en-US" dirty="0" err="1"/>
              <a:t>savedInstanceState</a:t>
            </a:r>
            <a:r>
              <a:rPr lang="en-US" dirty="0"/>
              <a:t>)</a:t>
            </a:r>
          </a:p>
          <a:p>
            <a:r>
              <a:rPr lang="en-US" dirty="0"/>
              <a:t>        </a:t>
            </a:r>
            <a:r>
              <a:rPr lang="en-US" dirty="0" err="1"/>
              <a:t>setContent</a:t>
            </a:r>
            <a:r>
              <a:rPr lang="en-US" dirty="0"/>
              <a:t> {</a:t>
            </a:r>
          </a:p>
          <a:p>
            <a:r>
              <a:rPr lang="en-US" dirty="0"/>
              <a:t>            </a:t>
            </a:r>
            <a:r>
              <a:rPr lang="en-US" dirty="0" err="1"/>
              <a:t>TravelAppTheme</a:t>
            </a:r>
            <a:r>
              <a:rPr lang="en-US" dirty="0"/>
              <a:t> {</a:t>
            </a:r>
          </a:p>
          <a:p>
            <a:r>
              <a:rPr lang="en-US" dirty="0"/>
              <a:t>                // A surface container using the 'background' color from the theme</a:t>
            </a:r>
          </a:p>
          <a:p>
            <a:r>
              <a:rPr lang="en-US" dirty="0"/>
              <a:t>                Surface(</a:t>
            </a:r>
          </a:p>
          <a:p>
            <a:r>
              <a:rPr lang="en-US" dirty="0"/>
              <a:t>                    modifier = </a:t>
            </a:r>
            <a:r>
              <a:rPr lang="en-US" dirty="0" err="1"/>
              <a:t>Modifier.fillMaxSize</a:t>
            </a:r>
            <a:r>
              <a:rPr lang="en-US" dirty="0"/>
              <a:t>(),</a:t>
            </a:r>
          </a:p>
          <a:p>
            <a:r>
              <a:rPr lang="en-US" dirty="0"/>
              <a:t>                    color = </a:t>
            </a:r>
            <a:r>
              <a:rPr lang="en-US" dirty="0" err="1"/>
              <a:t>MaterialTheme.colors.background</a:t>
            </a:r>
            <a:endParaRPr lang="en-US" dirty="0"/>
          </a:p>
          <a:p>
            <a:r>
              <a:rPr lang="en-US" dirty="0"/>
              <a:t>                ) {</a:t>
            </a:r>
          </a:p>
          <a:p>
            <a:r>
              <a:rPr lang="en-US" dirty="0"/>
              <a:t>                    Greeting()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3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27DDA-C840-4036-BC0C-9F8FE9402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929BC-B025-4F06-81E7-FD419951C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7000"/>
            <a:ext cx="10515600" cy="53340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TravelPal</a:t>
            </a:r>
            <a:r>
              <a:rPr lang="en-US" dirty="0"/>
              <a:t> is your ultimate travel companion!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Plan</a:t>
            </a:r>
            <a:r>
              <a:rPr lang="en-US" dirty="0"/>
              <a:t>, organize, and enjoy </a:t>
            </a:r>
            <a:r>
              <a:rPr lang="en-US" dirty="0" smtClean="0"/>
              <a:t>stress-free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trips with our intuitive app. Research destinations</a:t>
            </a:r>
            <a:r>
              <a:rPr lang="en-US" dirty="0" smtClean="0"/>
              <a:t>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book flights and hotels, track itineraries, and discover local experiences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Key </a:t>
            </a:r>
            <a:r>
              <a:rPr lang="en-US" dirty="0"/>
              <a:t>Features</a:t>
            </a:r>
            <a:r>
              <a:rPr lang="en-US" dirty="0" smtClean="0"/>
              <a:t>:</a:t>
            </a:r>
          </a:p>
          <a:p>
            <a:pPr>
              <a:buAutoNum type="arabicPeriod"/>
            </a:pPr>
            <a:r>
              <a:rPr lang="en-US" dirty="0" smtClean="0"/>
              <a:t>Destination </a:t>
            </a:r>
            <a:r>
              <a:rPr lang="en-US" dirty="0"/>
              <a:t>Guides: Explore top attractions, restaurants, and hidden gems</a:t>
            </a:r>
            <a:r>
              <a:rPr lang="en-US" dirty="0" smtClean="0"/>
              <a:t>.</a:t>
            </a:r>
          </a:p>
          <a:p>
            <a:pPr>
              <a:buAutoNum type="arabicPeriod"/>
            </a:pPr>
            <a:r>
              <a:rPr lang="en-US" dirty="0" smtClean="0"/>
              <a:t> </a:t>
            </a:r>
            <a:r>
              <a:rPr lang="en-US" dirty="0"/>
              <a:t>Trip Planner: Create customizable itineraries and share with fellow travelers</a:t>
            </a:r>
            <a:r>
              <a:rPr lang="en-US" dirty="0" smtClean="0"/>
              <a:t>.</a:t>
            </a:r>
          </a:p>
          <a:p>
            <a:pPr>
              <a:buAutoNum type="arabicPeriod"/>
            </a:pPr>
            <a:r>
              <a:rPr lang="en-US" dirty="0" smtClean="0"/>
              <a:t> </a:t>
            </a:r>
            <a:r>
              <a:rPr lang="en-US" dirty="0"/>
              <a:t>Flight and Hotel Booking: Compare prices and book seamlessly.4</a:t>
            </a:r>
            <a:r>
              <a:rPr lang="en-US" dirty="0" smtClean="0"/>
              <a:t>.</a:t>
            </a:r>
          </a:p>
          <a:p>
            <a:pPr>
              <a:buAutoNum type="arabicPeriod"/>
            </a:pPr>
            <a:r>
              <a:rPr lang="en-US" dirty="0" smtClean="0"/>
              <a:t> </a:t>
            </a:r>
            <a:r>
              <a:rPr lang="en-US" dirty="0"/>
              <a:t>Real-time Tracking: Monitor flight status, weather, and travel </a:t>
            </a:r>
            <a:r>
              <a:rPr lang="en-US" dirty="0" smtClean="0"/>
              <a:t>alerts.5</a:t>
            </a:r>
          </a:p>
          <a:p>
            <a:pPr>
              <a:buAutoNum type="arabicPeriod"/>
            </a:pPr>
            <a:r>
              <a:rPr lang="en-US" dirty="0" smtClean="0"/>
              <a:t> </a:t>
            </a:r>
            <a:r>
              <a:rPr lang="en-US" dirty="0"/>
              <a:t>Packing List: Generate and manage essentials</a:t>
            </a:r>
            <a:r>
              <a:rPr lang="en-US" dirty="0" smtClean="0"/>
              <a:t>.</a:t>
            </a:r>
          </a:p>
          <a:p>
            <a:pPr>
              <a:buAutoNum type="arabicPeriod"/>
            </a:pPr>
            <a:r>
              <a:rPr lang="en-US" dirty="0" smtClean="0"/>
              <a:t> </a:t>
            </a:r>
            <a:r>
              <a:rPr lang="en-US" dirty="0"/>
              <a:t>Offline Maps: Navigate destinations without internet</a:t>
            </a:r>
            <a:r>
              <a:rPr lang="en-US" dirty="0" smtClean="0"/>
              <a:t>.</a:t>
            </a:r>
          </a:p>
          <a:p>
            <a:pPr>
              <a:buAutoNum type="arabicPeriod"/>
            </a:pPr>
            <a:r>
              <a:rPr lang="en-US" dirty="0" smtClean="0"/>
              <a:t> </a:t>
            </a:r>
            <a:r>
              <a:rPr lang="en-US" dirty="0"/>
              <a:t>Community Forum: Connect with fellow travelers and share tips</a:t>
            </a:r>
            <a:r>
              <a:rPr lang="en-US" dirty="0" smtClean="0"/>
              <a:t>.</a:t>
            </a:r>
          </a:p>
          <a:p>
            <a:pPr>
              <a:buAutoNum type="arabicPeriod"/>
            </a:pPr>
            <a:r>
              <a:rPr lang="en-US" dirty="0" smtClean="0"/>
              <a:t>Download </a:t>
            </a:r>
            <a:r>
              <a:rPr lang="en-US" dirty="0" err="1"/>
              <a:t>TravelPal</a:t>
            </a:r>
            <a:r>
              <a:rPr lang="en-US" dirty="0"/>
              <a:t> today and start exploring the world</a:t>
            </a:r>
            <a:r>
              <a:rPr lang="en-US" dirty="0" smtClean="0"/>
              <a:t>!</a:t>
            </a:r>
          </a:p>
          <a:p>
            <a:pPr>
              <a:buAutoNum type="arabicPeriod"/>
            </a:pPr>
            <a:r>
              <a:rPr lang="en-US" dirty="0" smtClean="0"/>
              <a:t>Would </a:t>
            </a:r>
            <a:r>
              <a:rPr lang="en-US" dirty="0"/>
              <a:t>you like me to add any specific features or functionalities to this app </a:t>
            </a:r>
            <a:r>
              <a:rPr lang="en-US" dirty="0" err="1"/>
              <a:t>description?Or</a:t>
            </a:r>
            <a:r>
              <a:rPr lang="en-US" dirty="0"/>
              <a:t> would you like me to suggest some existing travel planning apps?</a:t>
            </a:r>
          </a:p>
        </p:txBody>
      </p:sp>
    </p:spTree>
    <p:extLst>
      <p:ext uri="{BB962C8B-B14F-4D97-AF65-F5344CB8AC3E}">
        <p14:creationId xmlns:p14="http://schemas.microsoft.com/office/powerpoint/2010/main" val="38844530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028CD8-2FB2-D107-94D5-4FC64B7C2A3B}"/>
              </a:ext>
            </a:extLst>
          </p:cNvPr>
          <p:cNvSpPr txBox="1"/>
          <p:nvPr/>
        </p:nvSpPr>
        <p:spPr>
          <a:xfrm>
            <a:off x="152400" y="108856"/>
            <a:ext cx="972094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@</a:t>
            </a:r>
            <a:r>
              <a:rPr lang="en-IN" dirty="0" err="1"/>
              <a:t>Composable</a:t>
            </a:r>
            <a:endParaRPr lang="en-IN" dirty="0"/>
          </a:p>
          <a:p>
            <a:r>
              <a:rPr lang="en-IN" dirty="0"/>
              <a:t>fun Greeting() {</a:t>
            </a:r>
          </a:p>
          <a:p>
            <a:endParaRPr lang="en-IN" dirty="0"/>
          </a:p>
          <a:p>
            <a:r>
              <a:rPr lang="en-IN" dirty="0"/>
              <a:t>    Column(</a:t>
            </a:r>
          </a:p>
          <a:p>
            <a:r>
              <a:rPr lang="en-IN" dirty="0"/>
              <a:t>        modifier = </a:t>
            </a:r>
            <a:r>
              <a:rPr lang="en-IN" dirty="0" err="1"/>
              <a:t>Modifier.background</a:t>
            </a:r>
            <a:r>
              <a:rPr lang="en-IN" dirty="0"/>
              <a:t>(</a:t>
            </a:r>
            <a:r>
              <a:rPr lang="en-IN" dirty="0" err="1"/>
              <a:t>color</a:t>
            </a:r>
            <a:r>
              <a:rPr lang="en-IN" dirty="0"/>
              <a:t> = </a:t>
            </a:r>
            <a:r>
              <a:rPr lang="en-IN" dirty="0" err="1"/>
              <a:t>Color.White</a:t>
            </a:r>
            <a:r>
              <a:rPr lang="en-IN" dirty="0"/>
              <a:t>)</a:t>
            </a:r>
          </a:p>
          <a:p>
            <a:r>
              <a:rPr lang="en-IN" dirty="0"/>
              <a:t>            .padding(20.dp)</a:t>
            </a:r>
          </a:p>
          <a:p>
            <a:r>
              <a:rPr lang="en-IN" dirty="0"/>
              <a:t>            .</a:t>
            </a:r>
            <a:r>
              <a:rPr lang="en-IN" dirty="0" err="1"/>
              <a:t>verticalScroll</a:t>
            </a:r>
            <a:r>
              <a:rPr lang="en-IN" dirty="0"/>
              <a:t>(</a:t>
            </a:r>
            <a:r>
              <a:rPr lang="en-IN" dirty="0" err="1"/>
              <a:t>rememberScrollState</a:t>
            </a:r>
            <a:r>
              <a:rPr lang="en-IN" dirty="0"/>
              <a:t>())</a:t>
            </a:r>
          </a:p>
          <a:p>
            <a:r>
              <a:rPr lang="en-IN" dirty="0"/>
              <a:t>    ) {</a:t>
            </a:r>
          </a:p>
          <a:p>
            <a:r>
              <a:rPr lang="en-IN" dirty="0"/>
              <a:t>        Text(</a:t>
            </a:r>
          </a:p>
          <a:p>
            <a:r>
              <a:rPr lang="en-IN" dirty="0"/>
              <a:t>            </a:t>
            </a:r>
            <a:r>
              <a:rPr lang="en-IN" dirty="0" err="1"/>
              <a:t>fontSize</a:t>
            </a:r>
            <a:r>
              <a:rPr lang="en-IN" dirty="0"/>
              <a:t> = 40.sp,</a:t>
            </a:r>
          </a:p>
          <a:p>
            <a:r>
              <a:rPr lang="en-IN" dirty="0"/>
              <a:t>            </a:t>
            </a:r>
            <a:r>
              <a:rPr lang="en-IN" dirty="0" err="1"/>
              <a:t>color</a:t>
            </a:r>
            <a:r>
              <a:rPr lang="en-IN" dirty="0"/>
              <a:t> = </a:t>
            </a:r>
            <a:r>
              <a:rPr lang="en-IN" dirty="0" err="1"/>
              <a:t>Color</a:t>
            </a:r>
            <a:r>
              <a:rPr lang="en-IN" dirty="0"/>
              <a:t>(</a:t>
            </a:r>
            <a:r>
              <a:rPr lang="en-IN" dirty="0" err="1"/>
              <a:t>android.graphics.Color.rgb</a:t>
            </a:r>
            <a:r>
              <a:rPr lang="en-IN" dirty="0"/>
              <a:t>(120, 40, 251)),</a:t>
            </a:r>
          </a:p>
          <a:p>
            <a:r>
              <a:rPr lang="en-IN" dirty="0"/>
              <a:t>            </a:t>
            </a:r>
            <a:r>
              <a:rPr lang="en-IN" dirty="0" err="1"/>
              <a:t>fontFamily</a:t>
            </a:r>
            <a:r>
              <a:rPr lang="en-IN" dirty="0"/>
              <a:t> = </a:t>
            </a:r>
            <a:r>
              <a:rPr lang="en-IN" dirty="0" err="1"/>
              <a:t>FontFamily.Cursive</a:t>
            </a:r>
            <a:r>
              <a:rPr lang="en-IN" dirty="0"/>
              <a:t>,</a:t>
            </a:r>
          </a:p>
          <a:p>
            <a:r>
              <a:rPr lang="en-IN" dirty="0"/>
              <a:t>            text = </a:t>
            </a:r>
            <a:r>
              <a:rPr lang="en-IN" dirty="0" err="1"/>
              <a:t>stringResource</a:t>
            </a:r>
            <a:r>
              <a:rPr lang="en-IN" dirty="0"/>
              <a:t>(id = R.string.place_2),</a:t>
            </a:r>
          </a:p>
          <a:p>
            <a:r>
              <a:rPr lang="en-IN" dirty="0"/>
              <a:t>        )</a:t>
            </a:r>
          </a:p>
          <a:p>
            <a:r>
              <a:rPr lang="en-IN" dirty="0"/>
              <a:t>        Image(</a:t>
            </a:r>
          </a:p>
          <a:p>
            <a:r>
              <a:rPr lang="en-IN" dirty="0"/>
              <a:t>            </a:t>
            </a:r>
            <a:r>
              <a:rPr lang="en-IN" dirty="0" err="1"/>
              <a:t>painterResource</a:t>
            </a:r>
            <a:r>
              <a:rPr lang="en-IN" dirty="0"/>
              <a:t>(id = </a:t>
            </a:r>
            <a:r>
              <a:rPr lang="en-IN" dirty="0" err="1"/>
              <a:t>R.drawable.paris</a:t>
            </a:r>
            <a:r>
              <a:rPr lang="en-IN" dirty="0"/>
              <a:t>), </a:t>
            </a:r>
            <a:r>
              <a:rPr lang="en-IN" dirty="0" err="1"/>
              <a:t>contentDescription</a:t>
            </a:r>
            <a:r>
              <a:rPr lang="en-IN" dirty="0"/>
              <a:t> = "",</a:t>
            </a:r>
          </a:p>
          <a:p>
            <a:r>
              <a:rPr lang="en-IN" dirty="0"/>
              <a:t>            modifier = Modifier</a:t>
            </a:r>
          </a:p>
          <a:p>
            <a:r>
              <a:rPr lang="en-IN" dirty="0"/>
              <a:t>                .padding(16.dp)</a:t>
            </a:r>
          </a:p>
          <a:p>
            <a:r>
              <a:rPr lang="en-IN" dirty="0"/>
              <a:t>                .</a:t>
            </a:r>
            <a:r>
              <a:rPr lang="en-IN" dirty="0" err="1"/>
              <a:t>fillMaxWidth</a:t>
            </a:r>
            <a:r>
              <a:rPr lang="en-IN" dirty="0"/>
              <a:t>()</a:t>
            </a:r>
          </a:p>
          <a:p>
            <a:r>
              <a:rPr lang="en-IN" dirty="0"/>
              <a:t>                .height(200.dp)</a:t>
            </a:r>
          </a:p>
          <a:p>
            <a:r>
              <a:rPr lang="en-IN" dirty="0"/>
              <a:t>                .scale(</a:t>
            </a:r>
            <a:r>
              <a:rPr lang="en-IN" dirty="0" err="1"/>
              <a:t>scaleX</a:t>
            </a:r>
            <a:r>
              <a:rPr lang="en-IN" dirty="0"/>
              <a:t> = 1.2F, </a:t>
            </a:r>
            <a:r>
              <a:rPr lang="en-IN" dirty="0" err="1"/>
              <a:t>scaleY</a:t>
            </a:r>
            <a:r>
              <a:rPr lang="en-IN" dirty="0"/>
              <a:t> = 1F)</a:t>
            </a:r>
          </a:p>
          <a:p>
            <a:r>
              <a:rPr lang="en-IN" dirty="0"/>
              <a:t>        )</a:t>
            </a:r>
          </a:p>
        </p:txBody>
      </p:sp>
    </p:spTree>
    <p:extLst>
      <p:ext uri="{BB962C8B-B14F-4D97-AF65-F5344CB8AC3E}">
        <p14:creationId xmlns:p14="http://schemas.microsoft.com/office/powerpoint/2010/main" val="195739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D4515E-4596-2957-F492-1C3005A4718C}"/>
              </a:ext>
            </a:extLst>
          </p:cNvPr>
          <p:cNvSpPr txBox="1"/>
          <p:nvPr/>
        </p:nvSpPr>
        <p:spPr>
          <a:xfrm>
            <a:off x="203531" y="142834"/>
            <a:ext cx="13530943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US" dirty="0"/>
              <a:t>Text(</a:t>
            </a:r>
          </a:p>
          <a:p>
            <a:r>
              <a:rPr lang="en-US" dirty="0"/>
              <a:t>            color=</a:t>
            </a:r>
            <a:r>
              <a:rPr lang="en-US" dirty="0" err="1"/>
              <a:t>Color.Black</a:t>
            </a:r>
            <a:r>
              <a:rPr lang="en-US" dirty="0"/>
              <a:t>,</a:t>
            </a:r>
          </a:p>
          <a:p>
            <a:r>
              <a:rPr lang="en-US" dirty="0"/>
              <a:t>            text = "Day 1: Arrival and Introduction\n" +</a:t>
            </a:r>
          </a:p>
          <a:p>
            <a:endParaRPr lang="en-US" dirty="0"/>
          </a:p>
          <a:p>
            <a:r>
              <a:rPr lang="en-US" dirty="0"/>
              <a:t>                    "Check into your accommodation and freshen up\n" +</a:t>
            </a:r>
          </a:p>
          <a:p>
            <a:r>
              <a:rPr lang="en-US" dirty="0"/>
              <a:t>                    "Take a stroll around the neighborhood to get acquainted\n" +</a:t>
            </a:r>
          </a:p>
          <a:p>
            <a:r>
              <a:rPr lang="en-US" dirty="0"/>
              <a:t>                    "Visit the Eiffel Tower, preferably in the evening when it is lit up\n" +</a:t>
            </a:r>
          </a:p>
          <a:p>
            <a:r>
              <a:rPr lang="en-US" dirty="0"/>
              <a:t>                    "Have a relaxing dinner at a nearby restaurant\n" +</a:t>
            </a:r>
          </a:p>
          <a:p>
            <a:endParaRPr lang="en-US" dirty="0"/>
          </a:p>
          <a:p>
            <a:r>
              <a:rPr lang="en-US" dirty="0"/>
              <a:t>                    "\n" +</a:t>
            </a:r>
          </a:p>
          <a:p>
            <a:r>
              <a:rPr lang="en-US" dirty="0"/>
              <a:t>                    "Day 2: Art and History\n" +</a:t>
            </a:r>
          </a:p>
          <a:p>
            <a:endParaRPr lang="en-US" dirty="0"/>
          </a:p>
          <a:p>
            <a:r>
              <a:rPr lang="en-US" dirty="0"/>
              <a:t>                    "Visit the Louvre Museum to see some of the world's most famous art pieces\n" +</a:t>
            </a:r>
          </a:p>
          <a:p>
            <a:r>
              <a:rPr lang="en-US" dirty="0"/>
              <a:t>                    "Stroll through the Tuileries Garden and the Place de la Concorde\n" +</a:t>
            </a:r>
          </a:p>
          <a:p>
            <a:r>
              <a:rPr lang="en-US" dirty="0"/>
              <a:t>                    "Visit the </a:t>
            </a:r>
            <a:r>
              <a:rPr lang="en-US" dirty="0" err="1"/>
              <a:t>Orsay</a:t>
            </a:r>
            <a:r>
              <a:rPr lang="en-US" dirty="0"/>
              <a:t> Museum, which houses a large collection of impressionist art\n" +</a:t>
            </a:r>
          </a:p>
          <a:p>
            <a:r>
              <a:rPr lang="en-US" dirty="0"/>
              <a:t>                    "Have dinner at a local French restaurant\n" +</a:t>
            </a:r>
          </a:p>
          <a:p>
            <a:endParaRPr lang="en-US" dirty="0"/>
          </a:p>
          <a:p>
            <a:r>
              <a:rPr lang="en-US" dirty="0"/>
              <a:t>                    "\n" +</a:t>
            </a:r>
          </a:p>
          <a:p>
            <a:r>
              <a:rPr lang="en-US" dirty="0"/>
              <a:t>                    "Day 3: French Culture and Food\n" +</a:t>
            </a:r>
          </a:p>
          <a:p>
            <a:endParaRPr lang="en-US" dirty="0"/>
          </a:p>
          <a:p>
            <a:r>
              <a:rPr lang="en-US" dirty="0"/>
              <a:t>                    "Visit the Montmartre neighborhood to see the famous </a:t>
            </a:r>
            <a:r>
              <a:rPr lang="en-US" dirty="0" err="1"/>
              <a:t>Basilique</a:t>
            </a:r>
            <a:r>
              <a:rPr lang="en-US" dirty="0"/>
              <a:t> du </a:t>
            </a:r>
            <a:r>
              <a:rPr lang="en-US" dirty="0" err="1"/>
              <a:t>Sacré-Cœur</a:t>
            </a:r>
            <a:r>
              <a:rPr lang="en-US" dirty="0"/>
              <a:t> and Place du </a:t>
            </a:r>
            <a:r>
              <a:rPr lang="en-US" dirty="0" err="1"/>
              <a:t>Tertre</a:t>
            </a:r>
            <a:r>
              <a:rPr lang="en-US" dirty="0"/>
              <a:t>\n" +</a:t>
            </a:r>
          </a:p>
          <a:p>
            <a:r>
              <a:rPr lang="en-US" dirty="0"/>
              <a:t>                    "Explore the historic neighborhood of Le Marais\n" +</a:t>
            </a:r>
          </a:p>
          <a:p>
            <a:r>
              <a:rPr lang="en-US" dirty="0"/>
              <a:t>                    "Try some delicious French pastries at a local bakery\n" +</a:t>
            </a:r>
          </a:p>
          <a:p>
            <a:r>
              <a:rPr lang="en-US" dirty="0"/>
              <a:t>                    "Have dinner at a brasserie to taste some classic French cuisine\n" +</a:t>
            </a:r>
          </a:p>
          <a:p>
            <a:endParaRPr lang="en-US" dirty="0"/>
          </a:p>
          <a:p>
            <a:r>
              <a:rPr lang="en-US" dirty="0"/>
              <a:t>                    "\n" +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2733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E7B34C-7575-274E-516B-B2FA661D694B}"/>
              </a:ext>
            </a:extLst>
          </p:cNvPr>
          <p:cNvSpPr txBox="1"/>
          <p:nvPr/>
        </p:nvSpPr>
        <p:spPr>
          <a:xfrm>
            <a:off x="-782451" y="198581"/>
            <a:ext cx="1281743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"</a:t>
            </a:r>
            <a:r>
              <a:rPr lang="en-US" dirty="0"/>
              <a:t>Day 4: Architecture and Gardens\n" +</a:t>
            </a:r>
          </a:p>
          <a:p>
            <a:endParaRPr lang="en-US" dirty="0"/>
          </a:p>
          <a:p>
            <a:r>
              <a:rPr lang="en-US" dirty="0"/>
              <a:t>                    "Visit the Palace of Versailles, a UNESCO World Heritage site, and explore its beautiful gardens\n" +</a:t>
            </a:r>
          </a:p>
          <a:p>
            <a:r>
              <a:rPr lang="en-US" dirty="0"/>
              <a:t>                    "Walk along the Champs-Elysées and stop at the Arc de </a:t>
            </a:r>
            <a:r>
              <a:rPr lang="en-US" dirty="0" err="1"/>
              <a:t>Triomphe</a:t>
            </a:r>
            <a:r>
              <a:rPr lang="en-US" dirty="0"/>
              <a:t>\n" +</a:t>
            </a:r>
          </a:p>
          <a:p>
            <a:r>
              <a:rPr lang="en-US" dirty="0"/>
              <a:t>                    "Visit the Sainte-</a:t>
            </a:r>
            <a:r>
              <a:rPr lang="en-US" dirty="0" err="1"/>
              <a:t>Chapelle</a:t>
            </a:r>
            <a:r>
              <a:rPr lang="en-US" dirty="0"/>
              <a:t>, a beautiful Gothic chapel with stunning stained-glass windows\n" +</a:t>
            </a:r>
          </a:p>
          <a:p>
            <a:r>
              <a:rPr lang="en-US" dirty="0"/>
              <a:t>                    "Have dinner at a local restaurant in the 7th arrondissement\n" +</a:t>
            </a:r>
          </a:p>
          <a:p>
            <a:endParaRPr lang="en-US" dirty="0"/>
          </a:p>
          <a:p>
            <a:r>
              <a:rPr lang="en-US" dirty="0"/>
              <a:t>                    "\n" +</a:t>
            </a:r>
          </a:p>
          <a:p>
            <a:r>
              <a:rPr lang="en-US" dirty="0"/>
              <a:t>                    "Day 5: Shopping and Sightseeing\n" +</a:t>
            </a:r>
          </a:p>
          <a:p>
            <a:endParaRPr lang="en-US" dirty="0"/>
          </a:p>
          <a:p>
            <a:r>
              <a:rPr lang="en-US" dirty="0"/>
              <a:t>                    "Visit the Notre-Dame Cathedral and climb up to the top for a stunning view of the city\n" +</a:t>
            </a:r>
          </a:p>
          <a:p>
            <a:r>
              <a:rPr lang="en-US" dirty="0"/>
              <a:t>                    "Explore the Latin Quarter and visit the </a:t>
            </a:r>
            <a:r>
              <a:rPr lang="en-US" dirty="0" err="1"/>
              <a:t>Panthéon</a:t>
            </a:r>
            <a:r>
              <a:rPr lang="en-US" dirty="0"/>
              <a:t>\n" +</a:t>
            </a:r>
          </a:p>
          <a:p>
            <a:r>
              <a:rPr lang="en-US" dirty="0"/>
              <a:t>                    "Go shopping at the famous </a:t>
            </a:r>
            <a:r>
              <a:rPr lang="en-US" dirty="0" err="1"/>
              <a:t>Galeries</a:t>
            </a:r>
            <a:r>
              <a:rPr lang="en-US" dirty="0"/>
              <a:t> Lafayette or </a:t>
            </a:r>
            <a:r>
              <a:rPr lang="en-US" dirty="0" err="1"/>
              <a:t>Printemps</a:t>
            </a:r>
            <a:r>
              <a:rPr lang="en-US" dirty="0"/>
              <a:t> department stores\n" +</a:t>
            </a:r>
          </a:p>
          <a:p>
            <a:r>
              <a:rPr lang="en-US" dirty="0"/>
              <a:t>                    "Have dinner at a local bistro\n" +</a:t>
            </a:r>
          </a:p>
          <a:p>
            <a:r>
              <a:rPr lang="en-US" dirty="0"/>
              <a:t>                    "\n" +</a:t>
            </a:r>
          </a:p>
          <a:p>
            <a:r>
              <a:rPr lang="en-US" dirty="0"/>
              <a:t>                    "Day 6: Parisian Parks and Museums\n" +</a:t>
            </a:r>
          </a:p>
          <a:p>
            <a:endParaRPr lang="en-US" dirty="0"/>
          </a:p>
          <a:p>
            <a:r>
              <a:rPr lang="en-US" dirty="0"/>
              <a:t>                    "Visit the </a:t>
            </a:r>
            <a:r>
              <a:rPr lang="en-US" dirty="0" err="1"/>
              <a:t>Musée</a:t>
            </a:r>
            <a:r>
              <a:rPr lang="en-US" dirty="0"/>
              <a:t> Rodin and explore its beautiful gardens\n" +</a:t>
            </a:r>
          </a:p>
          <a:p>
            <a:r>
              <a:rPr lang="en-US" dirty="0"/>
              <a:t>                    "Stroll through the Luxembourg Gardens and visit the Luxembourg Palace\n" +</a:t>
            </a:r>
          </a:p>
          <a:p>
            <a:r>
              <a:rPr lang="en-US" dirty="0"/>
              <a:t>                    "Visit the Centre Pompidou, a modern art museum in the Marais neighborhood\n" +</a:t>
            </a:r>
          </a:p>
          <a:p>
            <a:r>
              <a:rPr lang="en-US" dirty="0"/>
              <a:t>                    "Have dinner at a local restaurant in the Latin Quarter\n" +</a:t>
            </a:r>
          </a:p>
          <a:p>
            <a:r>
              <a:rPr lang="en-US" dirty="0"/>
              <a:t>                    "\n" +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9731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6D7B66-DDF0-CB73-FF65-235373479D4B}"/>
              </a:ext>
            </a:extLst>
          </p:cNvPr>
          <p:cNvSpPr txBox="1"/>
          <p:nvPr/>
        </p:nvSpPr>
        <p:spPr>
          <a:xfrm>
            <a:off x="666338" y="633673"/>
            <a:ext cx="123015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"Day 7: River Cruise and Farewell\n" +</a:t>
            </a:r>
          </a:p>
          <a:p>
            <a:endParaRPr lang="en-US" dirty="0"/>
          </a:p>
          <a:p>
            <a:r>
              <a:rPr lang="en-US" dirty="0"/>
              <a:t>                    "Take a boat cruise along the Seine River to see the city from a different perspective\n" +</a:t>
            </a:r>
          </a:p>
          <a:p>
            <a:r>
              <a:rPr lang="en-US" dirty="0"/>
              <a:t>                    "Visit the </a:t>
            </a:r>
            <a:r>
              <a:rPr lang="en-US" dirty="0" err="1"/>
              <a:t>Musée</a:t>
            </a:r>
            <a:r>
              <a:rPr lang="en-US" dirty="0"/>
              <a:t> de </a:t>
            </a:r>
            <a:r>
              <a:rPr lang="en-US" dirty="0" err="1"/>
              <a:t>l'Orangerie</a:t>
            </a:r>
            <a:r>
              <a:rPr lang="en-US" dirty="0"/>
              <a:t>, which houses Monet's famous water lilies paintings\n" +</a:t>
            </a:r>
          </a:p>
          <a:p>
            <a:r>
              <a:rPr lang="en-US" dirty="0"/>
              <a:t>                    "Have a farewell dinner at a Michelin-starred restaurant"</a:t>
            </a:r>
          </a:p>
          <a:p>
            <a:r>
              <a:rPr lang="en-US" dirty="0"/>
              <a:t>        )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54536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FA604E7-09D3-FB8A-DA94-12EE3F1CE906}"/>
              </a:ext>
            </a:extLst>
          </p:cNvPr>
          <p:cNvSpPr txBox="1"/>
          <p:nvPr/>
        </p:nvSpPr>
        <p:spPr>
          <a:xfrm>
            <a:off x="1018969" y="156896"/>
            <a:ext cx="1248459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import </a:t>
            </a:r>
            <a:r>
              <a:rPr lang="en-IN" dirty="0" err="1"/>
              <a:t>android.content.Context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android.content.Intent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android.os.Bundle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androidx.activity.ComponentActivity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androidx.activity.compose.setContent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androidx.compose.foundation.Image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androidx.compose.foundation.background</a:t>
            </a:r>
            <a:endParaRPr lang="en-IN" dirty="0"/>
          </a:p>
          <a:p>
            <a:r>
              <a:rPr lang="en-IN" dirty="0"/>
              <a:t>import androidx.compose.foundation.layout.*</a:t>
            </a:r>
          </a:p>
          <a:p>
            <a:r>
              <a:rPr lang="en-IN" dirty="0"/>
              <a:t>import androidx.compose.material.*</a:t>
            </a:r>
          </a:p>
          <a:p>
            <a:r>
              <a:rPr lang="en-IN" dirty="0"/>
              <a:t>import androidx.compose.runtime.*</a:t>
            </a:r>
          </a:p>
          <a:p>
            <a:r>
              <a:rPr lang="en-IN" dirty="0"/>
              <a:t>import </a:t>
            </a:r>
            <a:r>
              <a:rPr lang="en-IN" dirty="0" err="1"/>
              <a:t>androidx.compose.ui.Alignment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androidx.compose.ui.Modifier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androidx.compose.ui.graphics.Color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androidx.compose.ui.layout.ContentScale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androidx.compose.ui.res.painterResource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androidx.compose.ui.text.font.FontFamily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androidx.compose.ui.text.font.FontWeight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androidx.compose.ui.text.input.PasswordVisualTransformation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androidx.compose.ui.tooling.preview.Preview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androidx.compose.ui.unit.dp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androidx.compose.ui.unit.sp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androidx.core.content.ContextCompat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81454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59E422-C7B1-7E97-E630-14D1435FD974}"/>
              </a:ext>
            </a:extLst>
          </p:cNvPr>
          <p:cNvSpPr txBox="1"/>
          <p:nvPr/>
        </p:nvSpPr>
        <p:spPr>
          <a:xfrm>
            <a:off x="587829" y="685800"/>
            <a:ext cx="743494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RegisterActivity</a:t>
            </a:r>
            <a:r>
              <a:rPr lang="en-IN" dirty="0"/>
              <a:t> : </a:t>
            </a:r>
            <a:r>
              <a:rPr lang="en-IN" dirty="0" err="1"/>
              <a:t>ComponentActivity</a:t>
            </a:r>
            <a:r>
              <a:rPr lang="en-IN" dirty="0"/>
              <a:t>() {</a:t>
            </a:r>
          </a:p>
          <a:p>
            <a:r>
              <a:rPr lang="en-IN" dirty="0"/>
              <a:t>    private </a:t>
            </a:r>
            <a:r>
              <a:rPr lang="en-IN" dirty="0" err="1"/>
              <a:t>lateinit</a:t>
            </a:r>
            <a:r>
              <a:rPr lang="en-IN" dirty="0"/>
              <a:t> </a:t>
            </a:r>
            <a:r>
              <a:rPr lang="en-IN" dirty="0" err="1"/>
              <a:t>var</a:t>
            </a:r>
            <a:r>
              <a:rPr lang="en-IN" dirty="0"/>
              <a:t> </a:t>
            </a:r>
            <a:r>
              <a:rPr lang="en-IN" dirty="0" err="1"/>
              <a:t>databaseHelper</a:t>
            </a:r>
            <a:r>
              <a:rPr lang="en-IN" dirty="0"/>
              <a:t>: </a:t>
            </a:r>
            <a:r>
              <a:rPr lang="en-IN" dirty="0" err="1"/>
              <a:t>UserDatabaseHelper</a:t>
            </a:r>
            <a:endParaRPr lang="en-IN" dirty="0"/>
          </a:p>
          <a:p>
            <a:r>
              <a:rPr lang="en-IN" dirty="0"/>
              <a:t>    override fun </a:t>
            </a:r>
            <a:r>
              <a:rPr lang="en-IN" dirty="0" err="1"/>
              <a:t>onCreate</a:t>
            </a:r>
            <a:r>
              <a:rPr lang="en-IN" dirty="0"/>
              <a:t>(</a:t>
            </a:r>
            <a:r>
              <a:rPr lang="en-IN" dirty="0" err="1"/>
              <a:t>savedInstanceState</a:t>
            </a:r>
            <a:r>
              <a:rPr lang="en-IN" dirty="0"/>
              <a:t>: Bundle?) {</a:t>
            </a:r>
          </a:p>
          <a:p>
            <a:r>
              <a:rPr lang="en-IN" dirty="0"/>
              <a:t>        </a:t>
            </a:r>
            <a:r>
              <a:rPr lang="en-IN" dirty="0" err="1"/>
              <a:t>super.onCreate</a:t>
            </a:r>
            <a:r>
              <a:rPr lang="en-IN" dirty="0"/>
              <a:t>(</a:t>
            </a:r>
            <a:r>
              <a:rPr lang="en-IN" dirty="0" err="1"/>
              <a:t>savedInstanceState</a:t>
            </a:r>
            <a:r>
              <a:rPr lang="en-IN" dirty="0"/>
              <a:t>)</a:t>
            </a:r>
          </a:p>
          <a:p>
            <a:r>
              <a:rPr lang="en-IN" dirty="0"/>
              <a:t>        </a:t>
            </a:r>
            <a:r>
              <a:rPr lang="en-IN" dirty="0" err="1"/>
              <a:t>databaseHelper</a:t>
            </a:r>
            <a:r>
              <a:rPr lang="en-IN" dirty="0"/>
              <a:t> = </a:t>
            </a:r>
            <a:r>
              <a:rPr lang="en-IN" dirty="0" err="1"/>
              <a:t>UserDatabaseHelper</a:t>
            </a:r>
            <a:r>
              <a:rPr lang="en-IN" dirty="0"/>
              <a:t>(this)</a:t>
            </a:r>
          </a:p>
          <a:p>
            <a:r>
              <a:rPr lang="en-IN" dirty="0"/>
              <a:t>        </a:t>
            </a:r>
            <a:r>
              <a:rPr lang="en-IN" dirty="0" err="1"/>
              <a:t>setContent</a:t>
            </a:r>
            <a:r>
              <a:rPr lang="en-IN" dirty="0"/>
              <a:t> {</a:t>
            </a:r>
          </a:p>
          <a:p>
            <a:r>
              <a:rPr lang="en-IN" dirty="0"/>
              <a:t>            </a:t>
            </a:r>
            <a:r>
              <a:rPr lang="en-IN" dirty="0" err="1"/>
              <a:t>RegistrationScreen</a:t>
            </a:r>
            <a:r>
              <a:rPr lang="en-IN" dirty="0"/>
              <a:t>(this, </a:t>
            </a:r>
            <a:r>
              <a:rPr lang="en-IN" dirty="0" err="1"/>
              <a:t>databaseHelper</a:t>
            </a:r>
            <a:r>
              <a:rPr lang="en-IN" dirty="0"/>
              <a:t>)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@</a:t>
            </a:r>
            <a:r>
              <a:rPr lang="en-IN" dirty="0" err="1"/>
              <a:t>Composable</a:t>
            </a:r>
            <a:endParaRPr lang="en-IN" dirty="0"/>
          </a:p>
          <a:p>
            <a:r>
              <a:rPr lang="en-IN" dirty="0"/>
              <a:t>fun </a:t>
            </a:r>
            <a:r>
              <a:rPr lang="en-IN" dirty="0" err="1"/>
              <a:t>RegistrationScreen</a:t>
            </a:r>
            <a:r>
              <a:rPr lang="en-IN" dirty="0"/>
              <a:t>(context: Context, </a:t>
            </a:r>
            <a:r>
              <a:rPr lang="en-IN" dirty="0" err="1"/>
              <a:t>databaseHelper</a:t>
            </a:r>
            <a:r>
              <a:rPr lang="en-IN" dirty="0"/>
              <a:t>: </a:t>
            </a:r>
            <a:r>
              <a:rPr lang="en-IN" dirty="0" err="1"/>
              <a:t>UserDatabaseHelper</a:t>
            </a:r>
            <a:r>
              <a:rPr lang="en-IN" dirty="0"/>
              <a:t>) {</a:t>
            </a:r>
          </a:p>
          <a:p>
            <a:endParaRPr lang="en-IN" dirty="0" smtClean="0"/>
          </a:p>
          <a:p>
            <a:r>
              <a:rPr lang="en-IN" dirty="0" err="1" smtClean="0"/>
              <a:t>var</a:t>
            </a:r>
            <a:r>
              <a:rPr lang="en-IN" dirty="0" smtClean="0"/>
              <a:t> </a:t>
            </a:r>
            <a:r>
              <a:rPr lang="en-IN" dirty="0"/>
              <a:t>username by remember { </a:t>
            </a:r>
            <a:r>
              <a:rPr lang="en-IN" dirty="0" err="1"/>
              <a:t>mutableStateOf</a:t>
            </a:r>
            <a:r>
              <a:rPr lang="en-IN" dirty="0"/>
              <a:t>("") }</a:t>
            </a:r>
          </a:p>
          <a:p>
            <a:r>
              <a:rPr lang="en-IN" dirty="0"/>
              <a:t>    </a:t>
            </a:r>
            <a:r>
              <a:rPr lang="en-IN" dirty="0" err="1"/>
              <a:t>var</a:t>
            </a:r>
            <a:r>
              <a:rPr lang="en-IN" dirty="0"/>
              <a:t> password by remember { </a:t>
            </a:r>
            <a:r>
              <a:rPr lang="en-IN" dirty="0" err="1"/>
              <a:t>mutableStateOf</a:t>
            </a:r>
            <a:r>
              <a:rPr lang="en-IN" dirty="0"/>
              <a:t>("") }</a:t>
            </a:r>
          </a:p>
          <a:p>
            <a:r>
              <a:rPr lang="en-IN" dirty="0"/>
              <a:t>    </a:t>
            </a:r>
            <a:r>
              <a:rPr lang="en-IN" dirty="0" err="1"/>
              <a:t>var</a:t>
            </a:r>
            <a:r>
              <a:rPr lang="en-IN" dirty="0"/>
              <a:t> email by remember { </a:t>
            </a:r>
            <a:r>
              <a:rPr lang="en-IN" dirty="0" err="1"/>
              <a:t>mutableStateOf</a:t>
            </a:r>
            <a:r>
              <a:rPr lang="en-IN" dirty="0"/>
              <a:t>("") }</a:t>
            </a:r>
          </a:p>
          <a:p>
            <a:r>
              <a:rPr lang="en-IN" dirty="0"/>
              <a:t>    </a:t>
            </a:r>
            <a:r>
              <a:rPr lang="en-IN" dirty="0" err="1"/>
              <a:t>var</a:t>
            </a:r>
            <a:r>
              <a:rPr lang="en-IN" dirty="0"/>
              <a:t> error by remember { </a:t>
            </a:r>
            <a:r>
              <a:rPr lang="en-IN" dirty="0" err="1"/>
              <a:t>mutableStateOf</a:t>
            </a:r>
            <a:r>
              <a:rPr lang="en-IN" dirty="0"/>
              <a:t>("") 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8841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E9353E-592E-D236-DEBD-5F71D375758E}"/>
              </a:ext>
            </a:extLst>
          </p:cNvPr>
          <p:cNvSpPr txBox="1"/>
          <p:nvPr/>
        </p:nvSpPr>
        <p:spPr>
          <a:xfrm>
            <a:off x="131956" y="0"/>
            <a:ext cx="1145968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Column(</a:t>
            </a:r>
          </a:p>
          <a:p>
            <a:r>
              <a:rPr lang="en-IN" dirty="0"/>
              <a:t>        modifier = </a:t>
            </a:r>
            <a:r>
              <a:rPr lang="en-IN" dirty="0" err="1"/>
              <a:t>Modifier.fillMaxSize</a:t>
            </a:r>
            <a:r>
              <a:rPr lang="en-IN" dirty="0"/>
              <a:t>().background(</a:t>
            </a:r>
            <a:r>
              <a:rPr lang="en-IN" dirty="0" err="1"/>
              <a:t>Color.White</a:t>
            </a:r>
            <a:r>
              <a:rPr lang="en-IN" dirty="0"/>
              <a:t>),</a:t>
            </a:r>
          </a:p>
          <a:p>
            <a:r>
              <a:rPr lang="en-IN" dirty="0"/>
              <a:t>        </a:t>
            </a:r>
            <a:r>
              <a:rPr lang="en-IN" dirty="0" err="1"/>
              <a:t>horizontalAlignment</a:t>
            </a:r>
            <a:r>
              <a:rPr lang="en-IN" dirty="0"/>
              <a:t> = </a:t>
            </a:r>
            <a:r>
              <a:rPr lang="en-IN" dirty="0" err="1"/>
              <a:t>Alignment.CenterHorizontally</a:t>
            </a:r>
            <a:r>
              <a:rPr lang="en-IN" dirty="0"/>
              <a:t>,</a:t>
            </a:r>
          </a:p>
          <a:p>
            <a:r>
              <a:rPr lang="en-IN" dirty="0"/>
              <a:t>        </a:t>
            </a:r>
            <a:r>
              <a:rPr lang="en-IN" dirty="0" err="1"/>
              <a:t>verticalArrangement</a:t>
            </a:r>
            <a:r>
              <a:rPr lang="en-IN" dirty="0"/>
              <a:t> = </a:t>
            </a:r>
            <a:r>
              <a:rPr lang="en-IN" dirty="0" err="1"/>
              <a:t>Arrangement.Center</a:t>
            </a:r>
            <a:endParaRPr lang="en-IN" dirty="0"/>
          </a:p>
          <a:p>
            <a:r>
              <a:rPr lang="en-IN" dirty="0"/>
              <a:t>    ) {</a:t>
            </a:r>
          </a:p>
          <a:p>
            <a:endParaRPr lang="en-IN" dirty="0"/>
          </a:p>
          <a:p>
            <a:r>
              <a:rPr lang="en-IN" dirty="0"/>
              <a:t>        Image(</a:t>
            </a:r>
            <a:r>
              <a:rPr lang="en-IN" dirty="0" err="1"/>
              <a:t>painterResource</a:t>
            </a:r>
            <a:r>
              <a:rPr lang="en-IN" dirty="0"/>
              <a:t>(id = </a:t>
            </a:r>
            <a:r>
              <a:rPr lang="en-IN" dirty="0" err="1"/>
              <a:t>R.drawable.tra</a:t>
            </a:r>
            <a:r>
              <a:rPr lang="en-IN" dirty="0"/>
              <a:t>), </a:t>
            </a:r>
            <a:r>
              <a:rPr lang="en-IN" dirty="0" err="1"/>
              <a:t>contentDescription</a:t>
            </a:r>
            <a:r>
              <a:rPr lang="en-IN" dirty="0"/>
              <a:t> = "")</a:t>
            </a:r>
          </a:p>
          <a:p>
            <a:endParaRPr lang="en-IN" dirty="0"/>
          </a:p>
          <a:p>
            <a:r>
              <a:rPr lang="en-IN" dirty="0"/>
              <a:t>        Text(</a:t>
            </a:r>
          </a:p>
          <a:p>
            <a:r>
              <a:rPr lang="en-IN" dirty="0"/>
              <a:t>            </a:t>
            </a:r>
            <a:r>
              <a:rPr lang="en-IN" dirty="0" err="1"/>
              <a:t>fontSize</a:t>
            </a:r>
            <a:r>
              <a:rPr lang="en-IN" dirty="0"/>
              <a:t> = 36.sp,</a:t>
            </a:r>
          </a:p>
          <a:p>
            <a:r>
              <a:rPr lang="en-IN" dirty="0"/>
              <a:t>            </a:t>
            </a:r>
            <a:r>
              <a:rPr lang="en-IN" dirty="0" err="1"/>
              <a:t>fontWeight</a:t>
            </a:r>
            <a:r>
              <a:rPr lang="en-IN" dirty="0"/>
              <a:t> = </a:t>
            </a:r>
            <a:r>
              <a:rPr lang="en-IN" dirty="0" err="1"/>
              <a:t>FontWeight.ExtraBold</a:t>
            </a:r>
            <a:r>
              <a:rPr lang="en-IN" dirty="0"/>
              <a:t>,</a:t>
            </a:r>
          </a:p>
          <a:p>
            <a:r>
              <a:rPr lang="en-IN" dirty="0"/>
              <a:t>            </a:t>
            </a:r>
            <a:r>
              <a:rPr lang="en-IN" dirty="0" err="1"/>
              <a:t>fontFamily</a:t>
            </a:r>
            <a:r>
              <a:rPr lang="en-IN" dirty="0"/>
              <a:t> = </a:t>
            </a:r>
            <a:r>
              <a:rPr lang="en-IN" dirty="0" err="1"/>
              <a:t>FontFamily.Cursive</a:t>
            </a:r>
            <a:r>
              <a:rPr lang="en-IN" dirty="0"/>
              <a:t>,</a:t>
            </a:r>
          </a:p>
          <a:p>
            <a:r>
              <a:rPr lang="en-IN" dirty="0"/>
              <a:t>            text = "Register"</a:t>
            </a:r>
          </a:p>
          <a:p>
            <a:r>
              <a:rPr lang="en-IN" dirty="0"/>
              <a:t>        )</a:t>
            </a:r>
          </a:p>
          <a:p>
            <a:endParaRPr lang="en-IN" dirty="0"/>
          </a:p>
          <a:p>
            <a:r>
              <a:rPr lang="en-IN" dirty="0"/>
              <a:t>        Spacer(modifier = </a:t>
            </a:r>
            <a:r>
              <a:rPr lang="en-IN" dirty="0" err="1"/>
              <a:t>Modifier.height</a:t>
            </a:r>
            <a:r>
              <a:rPr lang="en-IN" dirty="0"/>
              <a:t>(10.dp))</a:t>
            </a:r>
          </a:p>
          <a:p>
            <a:r>
              <a:rPr lang="en-IN" dirty="0"/>
              <a:t>        </a:t>
            </a:r>
            <a:r>
              <a:rPr lang="en-IN" dirty="0" err="1"/>
              <a:t>TextField</a:t>
            </a:r>
            <a:r>
              <a:rPr lang="en-IN" dirty="0"/>
              <a:t>(</a:t>
            </a:r>
          </a:p>
          <a:p>
            <a:r>
              <a:rPr lang="en-IN" dirty="0"/>
              <a:t>            value = username,</a:t>
            </a:r>
          </a:p>
          <a:p>
            <a:r>
              <a:rPr lang="en-IN" dirty="0"/>
              <a:t>            </a:t>
            </a:r>
            <a:r>
              <a:rPr lang="en-IN" dirty="0" err="1"/>
              <a:t>onValueChange</a:t>
            </a:r>
            <a:r>
              <a:rPr lang="en-IN" dirty="0"/>
              <a:t> = { username = it },</a:t>
            </a:r>
          </a:p>
          <a:p>
            <a:r>
              <a:rPr lang="en-IN" dirty="0"/>
              <a:t>            label = { Text("Username") },</a:t>
            </a:r>
          </a:p>
          <a:p>
            <a:r>
              <a:rPr lang="en-IN" dirty="0"/>
              <a:t>            modifier = Modifier</a:t>
            </a:r>
          </a:p>
          <a:p>
            <a:r>
              <a:rPr lang="en-IN" dirty="0"/>
              <a:t>                .padding(10.dp)</a:t>
            </a:r>
          </a:p>
          <a:p>
            <a:r>
              <a:rPr lang="en-IN" dirty="0"/>
              <a:t>                .width(280.dp)</a:t>
            </a:r>
          </a:p>
          <a:p>
            <a:endParaRPr lang="en-IN" dirty="0"/>
          </a:p>
          <a:p>
            <a:r>
              <a:rPr lang="en-IN" dirty="0"/>
              <a:t>        )</a:t>
            </a:r>
          </a:p>
        </p:txBody>
      </p:sp>
    </p:spTree>
    <p:extLst>
      <p:ext uri="{BB962C8B-B14F-4D97-AF65-F5344CB8AC3E}">
        <p14:creationId xmlns:p14="http://schemas.microsoft.com/office/powerpoint/2010/main" val="6482648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35CC3A-BCF4-5EB2-50F2-ADC510997650}"/>
              </a:ext>
            </a:extLst>
          </p:cNvPr>
          <p:cNvSpPr txBox="1"/>
          <p:nvPr/>
        </p:nvSpPr>
        <p:spPr>
          <a:xfrm>
            <a:off x="293914" y="391886"/>
            <a:ext cx="6779356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  <a:p>
            <a:r>
              <a:rPr lang="en-IN" dirty="0"/>
              <a:t>        </a:t>
            </a:r>
            <a:r>
              <a:rPr lang="en-IN" dirty="0" err="1"/>
              <a:t>TextField</a:t>
            </a:r>
            <a:r>
              <a:rPr lang="en-IN" dirty="0"/>
              <a:t>(</a:t>
            </a:r>
          </a:p>
          <a:p>
            <a:r>
              <a:rPr lang="en-IN" dirty="0"/>
              <a:t>            value = email,</a:t>
            </a:r>
          </a:p>
          <a:p>
            <a:r>
              <a:rPr lang="en-IN" dirty="0"/>
              <a:t>            </a:t>
            </a:r>
            <a:r>
              <a:rPr lang="en-IN" dirty="0" err="1"/>
              <a:t>onValueChange</a:t>
            </a:r>
            <a:r>
              <a:rPr lang="en-IN" dirty="0"/>
              <a:t> = { email = it },</a:t>
            </a:r>
          </a:p>
          <a:p>
            <a:r>
              <a:rPr lang="en-IN" dirty="0"/>
              <a:t>            label = { Text("Email") },</a:t>
            </a:r>
          </a:p>
          <a:p>
            <a:r>
              <a:rPr lang="en-IN" dirty="0"/>
              <a:t>            modifier = Modifier</a:t>
            </a:r>
          </a:p>
          <a:p>
            <a:r>
              <a:rPr lang="en-IN" dirty="0"/>
              <a:t>                .padding(10.dp)</a:t>
            </a:r>
          </a:p>
          <a:p>
            <a:r>
              <a:rPr lang="en-IN" dirty="0"/>
              <a:t>                .width(280.dp)</a:t>
            </a:r>
          </a:p>
          <a:p>
            <a:r>
              <a:rPr lang="en-IN" dirty="0"/>
              <a:t>        )</a:t>
            </a:r>
          </a:p>
          <a:p>
            <a:endParaRPr lang="en-IN" dirty="0"/>
          </a:p>
          <a:p>
            <a:r>
              <a:rPr lang="en-IN" dirty="0"/>
              <a:t>        </a:t>
            </a:r>
            <a:r>
              <a:rPr lang="en-IN" dirty="0" err="1"/>
              <a:t>TextField</a:t>
            </a:r>
            <a:r>
              <a:rPr lang="en-IN" dirty="0"/>
              <a:t>(</a:t>
            </a:r>
          </a:p>
          <a:p>
            <a:r>
              <a:rPr lang="en-IN" dirty="0"/>
              <a:t>            value = password,</a:t>
            </a:r>
          </a:p>
          <a:p>
            <a:r>
              <a:rPr lang="en-IN" dirty="0"/>
              <a:t>            </a:t>
            </a:r>
            <a:r>
              <a:rPr lang="en-IN" dirty="0" err="1"/>
              <a:t>onValueChange</a:t>
            </a:r>
            <a:r>
              <a:rPr lang="en-IN" dirty="0"/>
              <a:t> = { password = it },</a:t>
            </a:r>
          </a:p>
          <a:p>
            <a:r>
              <a:rPr lang="en-IN" dirty="0"/>
              <a:t>            label = { Text("Password") },</a:t>
            </a:r>
          </a:p>
          <a:p>
            <a:r>
              <a:rPr lang="en-IN" dirty="0"/>
              <a:t>            </a:t>
            </a:r>
            <a:r>
              <a:rPr lang="en-IN" dirty="0" err="1"/>
              <a:t>visualTransformation</a:t>
            </a:r>
            <a:r>
              <a:rPr lang="en-IN" dirty="0"/>
              <a:t> = </a:t>
            </a:r>
            <a:r>
              <a:rPr lang="en-IN" dirty="0" err="1"/>
              <a:t>PasswordVisualTransformation</a:t>
            </a:r>
            <a:r>
              <a:rPr lang="en-IN" dirty="0"/>
              <a:t>(),</a:t>
            </a:r>
          </a:p>
          <a:p>
            <a:r>
              <a:rPr lang="en-IN" dirty="0"/>
              <a:t>            modifier = Modifier</a:t>
            </a:r>
          </a:p>
          <a:p>
            <a:r>
              <a:rPr lang="en-IN" dirty="0"/>
              <a:t>                .padding(10.dp)</a:t>
            </a:r>
          </a:p>
          <a:p>
            <a:r>
              <a:rPr lang="en-IN" dirty="0"/>
              <a:t>                .width(280.dp)</a:t>
            </a:r>
          </a:p>
          <a:p>
            <a:r>
              <a:rPr lang="en-IN" dirty="0"/>
              <a:t>        )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92017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7BB53A-E439-B8FE-A954-F929101234CE}"/>
              </a:ext>
            </a:extLst>
          </p:cNvPr>
          <p:cNvSpPr txBox="1"/>
          <p:nvPr/>
        </p:nvSpPr>
        <p:spPr>
          <a:xfrm>
            <a:off x="391886" y="239486"/>
            <a:ext cx="956223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 if (</a:t>
            </a:r>
            <a:r>
              <a:rPr lang="en-IN" dirty="0" err="1"/>
              <a:t>error.isNotEmpty</a:t>
            </a:r>
            <a:r>
              <a:rPr lang="en-IN" dirty="0"/>
              <a:t>()) {</a:t>
            </a:r>
          </a:p>
          <a:p>
            <a:r>
              <a:rPr lang="en-IN" dirty="0"/>
              <a:t>            Text(</a:t>
            </a:r>
          </a:p>
          <a:p>
            <a:r>
              <a:rPr lang="en-IN" dirty="0"/>
              <a:t>                text = error,</a:t>
            </a:r>
          </a:p>
          <a:p>
            <a:r>
              <a:rPr lang="en-IN" dirty="0"/>
              <a:t>                </a:t>
            </a:r>
            <a:r>
              <a:rPr lang="en-IN" dirty="0" err="1"/>
              <a:t>color</a:t>
            </a:r>
            <a:r>
              <a:rPr lang="en-IN" dirty="0"/>
              <a:t> = </a:t>
            </a:r>
            <a:r>
              <a:rPr lang="en-IN" dirty="0" err="1"/>
              <a:t>MaterialTheme.colors.error</a:t>
            </a:r>
            <a:r>
              <a:rPr lang="en-IN" dirty="0"/>
              <a:t>,</a:t>
            </a:r>
          </a:p>
          <a:p>
            <a:r>
              <a:rPr lang="en-IN" dirty="0"/>
              <a:t>                modifier = </a:t>
            </a:r>
            <a:r>
              <a:rPr lang="en-IN" dirty="0" err="1"/>
              <a:t>Modifier.padding</a:t>
            </a:r>
            <a:r>
              <a:rPr lang="en-IN" dirty="0"/>
              <a:t>(vertical = 16.dp)</a:t>
            </a:r>
          </a:p>
          <a:p>
            <a:r>
              <a:rPr lang="en-IN" dirty="0"/>
              <a:t>            )</a:t>
            </a:r>
          </a:p>
          <a:p>
            <a:r>
              <a:rPr lang="en-IN" dirty="0"/>
              <a:t>        }</a:t>
            </a:r>
          </a:p>
          <a:p>
            <a:endParaRPr lang="en-IN" dirty="0"/>
          </a:p>
          <a:p>
            <a:r>
              <a:rPr lang="en-IN" dirty="0"/>
              <a:t>        Button(</a:t>
            </a:r>
          </a:p>
          <a:p>
            <a:r>
              <a:rPr lang="en-IN" dirty="0"/>
              <a:t>            </a:t>
            </a:r>
            <a:r>
              <a:rPr lang="en-IN" dirty="0" err="1"/>
              <a:t>onClick</a:t>
            </a:r>
            <a:r>
              <a:rPr lang="en-IN" dirty="0"/>
              <a:t> = {</a:t>
            </a:r>
          </a:p>
          <a:p>
            <a:r>
              <a:rPr lang="en-IN" dirty="0"/>
              <a:t>                if (</a:t>
            </a:r>
            <a:r>
              <a:rPr lang="en-IN" dirty="0" err="1"/>
              <a:t>username.isNotEmpty</a:t>
            </a:r>
            <a:r>
              <a:rPr lang="en-IN" dirty="0"/>
              <a:t>() &amp;&amp; </a:t>
            </a:r>
            <a:r>
              <a:rPr lang="en-IN" dirty="0" err="1"/>
              <a:t>password.isNotEmpty</a:t>
            </a:r>
            <a:r>
              <a:rPr lang="en-IN" dirty="0"/>
              <a:t>() &amp;&amp; </a:t>
            </a:r>
            <a:r>
              <a:rPr lang="en-IN" dirty="0" err="1"/>
              <a:t>email.isNotEmpty</a:t>
            </a:r>
            <a:r>
              <a:rPr lang="en-IN" dirty="0"/>
              <a:t>()) {</a:t>
            </a:r>
          </a:p>
          <a:p>
            <a:r>
              <a:rPr lang="en-IN" dirty="0"/>
              <a:t>                    </a:t>
            </a:r>
            <a:r>
              <a:rPr lang="en-IN" dirty="0" err="1"/>
              <a:t>val</a:t>
            </a:r>
            <a:r>
              <a:rPr lang="en-IN" dirty="0"/>
              <a:t> user = User(</a:t>
            </a:r>
          </a:p>
          <a:p>
            <a:r>
              <a:rPr lang="en-IN" dirty="0"/>
              <a:t>                        id = null,</a:t>
            </a:r>
          </a:p>
          <a:p>
            <a:r>
              <a:rPr lang="en-IN" dirty="0"/>
              <a:t>                        </a:t>
            </a:r>
            <a:r>
              <a:rPr lang="en-IN" dirty="0" err="1"/>
              <a:t>firstName</a:t>
            </a:r>
            <a:r>
              <a:rPr lang="en-IN" dirty="0"/>
              <a:t> = username,</a:t>
            </a:r>
          </a:p>
          <a:p>
            <a:r>
              <a:rPr lang="en-IN" dirty="0"/>
              <a:t>                        </a:t>
            </a:r>
            <a:r>
              <a:rPr lang="en-IN" dirty="0" err="1"/>
              <a:t>lastName</a:t>
            </a:r>
            <a:r>
              <a:rPr lang="en-IN" dirty="0"/>
              <a:t> = null,</a:t>
            </a:r>
          </a:p>
          <a:p>
            <a:r>
              <a:rPr lang="en-IN" dirty="0"/>
              <a:t>                        email = email,</a:t>
            </a:r>
          </a:p>
          <a:p>
            <a:r>
              <a:rPr lang="en-IN" dirty="0"/>
              <a:t>                        password = password</a:t>
            </a:r>
          </a:p>
          <a:p>
            <a:r>
              <a:rPr lang="en-IN" dirty="0"/>
              <a:t>                    )</a:t>
            </a:r>
          </a:p>
        </p:txBody>
      </p:sp>
    </p:spTree>
    <p:extLst>
      <p:ext uri="{BB962C8B-B14F-4D97-AF65-F5344CB8AC3E}">
        <p14:creationId xmlns:p14="http://schemas.microsoft.com/office/powerpoint/2010/main" val="7932806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808BBF-495F-5F8C-0D1C-908C3BF43B49}"/>
              </a:ext>
            </a:extLst>
          </p:cNvPr>
          <p:cNvSpPr txBox="1"/>
          <p:nvPr/>
        </p:nvSpPr>
        <p:spPr>
          <a:xfrm>
            <a:off x="457200" y="391886"/>
            <a:ext cx="6490879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databaseHelper.insertUser</a:t>
            </a:r>
            <a:r>
              <a:rPr lang="en-IN" dirty="0"/>
              <a:t>(user)</a:t>
            </a:r>
          </a:p>
          <a:p>
            <a:r>
              <a:rPr lang="en-IN" dirty="0"/>
              <a:t>                    error = "User registered successfully"</a:t>
            </a:r>
          </a:p>
          <a:p>
            <a:r>
              <a:rPr lang="en-IN" dirty="0"/>
              <a:t>                    // Start </a:t>
            </a:r>
            <a:r>
              <a:rPr lang="en-IN" dirty="0" err="1"/>
              <a:t>LoginActivity</a:t>
            </a:r>
            <a:r>
              <a:rPr lang="en-IN" dirty="0"/>
              <a:t> using the current context</a:t>
            </a:r>
          </a:p>
          <a:p>
            <a:r>
              <a:rPr lang="en-IN" dirty="0"/>
              <a:t>                    </a:t>
            </a:r>
            <a:r>
              <a:rPr lang="en-IN" dirty="0" err="1"/>
              <a:t>context.startActivity</a:t>
            </a:r>
            <a:r>
              <a:rPr lang="en-IN" dirty="0"/>
              <a:t>(</a:t>
            </a:r>
          </a:p>
          <a:p>
            <a:r>
              <a:rPr lang="en-IN" dirty="0"/>
              <a:t>                        Intent(</a:t>
            </a:r>
          </a:p>
          <a:p>
            <a:r>
              <a:rPr lang="en-IN" dirty="0"/>
              <a:t>                            context,</a:t>
            </a:r>
          </a:p>
          <a:p>
            <a:r>
              <a:rPr lang="en-IN" dirty="0"/>
              <a:t>                            </a:t>
            </a:r>
            <a:r>
              <a:rPr lang="en-IN" dirty="0" err="1"/>
              <a:t>LoginActivity</a:t>
            </a:r>
            <a:r>
              <a:rPr lang="en-IN" dirty="0"/>
              <a:t>::class.java</a:t>
            </a:r>
          </a:p>
          <a:p>
            <a:r>
              <a:rPr lang="en-IN" dirty="0"/>
              <a:t>                        )</a:t>
            </a:r>
          </a:p>
          <a:p>
            <a:r>
              <a:rPr lang="en-IN" dirty="0"/>
              <a:t>                    )</a:t>
            </a:r>
          </a:p>
          <a:p>
            <a:endParaRPr lang="en-IN" dirty="0"/>
          </a:p>
          <a:p>
            <a:r>
              <a:rPr lang="en-IN" dirty="0"/>
              <a:t>                } else {</a:t>
            </a:r>
          </a:p>
          <a:p>
            <a:r>
              <a:rPr lang="en-IN" dirty="0"/>
              <a:t>                    error = "Please fill all fields"</a:t>
            </a:r>
          </a:p>
          <a:p>
            <a:r>
              <a:rPr lang="en-IN" dirty="0"/>
              <a:t>                }</a:t>
            </a:r>
          </a:p>
          <a:p>
            <a:r>
              <a:rPr lang="en-IN" dirty="0"/>
              <a:t>            },</a:t>
            </a:r>
          </a:p>
          <a:p>
            <a:r>
              <a:rPr lang="en-IN" dirty="0"/>
              <a:t>            modifier = </a:t>
            </a:r>
            <a:r>
              <a:rPr lang="en-IN" dirty="0" err="1"/>
              <a:t>Modifier.padding</a:t>
            </a:r>
            <a:r>
              <a:rPr lang="en-IN" dirty="0"/>
              <a:t>(top = 16.dp)</a:t>
            </a:r>
          </a:p>
          <a:p>
            <a:r>
              <a:rPr lang="en-IN" dirty="0"/>
              <a:t>        ) {</a:t>
            </a:r>
          </a:p>
          <a:p>
            <a:r>
              <a:rPr lang="en-IN" dirty="0"/>
              <a:t>            Text(text = "Register")</a:t>
            </a:r>
          </a:p>
          <a:p>
            <a:r>
              <a:rPr lang="en-IN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76127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D55DF6-8905-469F-B97C-AE9C756778A5}"/>
              </a:ext>
            </a:extLst>
          </p:cNvPr>
          <p:cNvSpPr txBox="1"/>
          <p:nvPr/>
        </p:nvSpPr>
        <p:spPr>
          <a:xfrm>
            <a:off x="177800" y="139700"/>
            <a:ext cx="2976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Activity.java:</a:t>
            </a:r>
          </a:p>
        </p:txBody>
      </p:sp>
      <p:sp>
        <p:nvSpPr>
          <p:cNvPr id="3" name="Rectangle 2"/>
          <p:cNvSpPr/>
          <p:nvPr/>
        </p:nvSpPr>
        <p:spPr>
          <a:xfrm>
            <a:off x="554182" y="684492"/>
            <a:ext cx="677025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package </a:t>
            </a:r>
            <a:r>
              <a:rPr lang="en-US" dirty="0" err="1"/>
              <a:t>com.example.travelapp</a:t>
            </a:r>
            <a:endParaRPr lang="en-US" dirty="0"/>
          </a:p>
          <a:p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android.content.Context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android.content.Intent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android.os.Bundle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androidx.activity.ComponentActivity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androidx.activity.compose.setContent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androidx.compose.foundation.Image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androidx.compose.foundation.clickable</a:t>
            </a:r>
            <a:endParaRPr lang="en-US" dirty="0"/>
          </a:p>
          <a:p>
            <a:r>
              <a:rPr lang="en-US" dirty="0"/>
              <a:t>import androidx.compose.foundation.layout.*</a:t>
            </a:r>
          </a:p>
          <a:p>
            <a:r>
              <a:rPr lang="en-US" dirty="0"/>
              <a:t>import </a:t>
            </a:r>
            <a:r>
              <a:rPr lang="en-US" dirty="0" err="1"/>
              <a:t>androidx.compose.foundation.rememberScrollState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androidx.compose.foundation.verticalScroll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androidx.compose.material.Card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androidx.compose.material.Text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androidx.compose.runtime.Composable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androidx.compose.ui.Alignment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androidx.compose.ui.Modifier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androidx.compose.ui.draw.scale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androidx.compose.ui.graphics.Color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androidx.compose.ui.res.painterResource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7697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591162-B674-22B1-1F3F-1A7207FBBD97}"/>
              </a:ext>
            </a:extLst>
          </p:cNvPr>
          <p:cNvSpPr txBox="1"/>
          <p:nvPr/>
        </p:nvSpPr>
        <p:spPr>
          <a:xfrm>
            <a:off x="239486" y="195943"/>
            <a:ext cx="8289129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Spacer(modifier = </a:t>
            </a:r>
            <a:r>
              <a:rPr lang="en-IN" dirty="0" err="1"/>
              <a:t>Modifier.width</a:t>
            </a:r>
            <a:r>
              <a:rPr lang="en-IN" dirty="0"/>
              <a:t>(10.dp))</a:t>
            </a:r>
          </a:p>
          <a:p>
            <a:r>
              <a:rPr lang="en-IN" dirty="0"/>
              <a:t>        Spacer(modifier = </a:t>
            </a:r>
            <a:r>
              <a:rPr lang="en-IN" dirty="0" err="1"/>
              <a:t>Modifier.height</a:t>
            </a:r>
            <a:r>
              <a:rPr lang="en-IN" dirty="0"/>
              <a:t>(10.dp))</a:t>
            </a:r>
          </a:p>
          <a:p>
            <a:endParaRPr lang="en-IN" dirty="0"/>
          </a:p>
          <a:p>
            <a:r>
              <a:rPr lang="en-IN" dirty="0"/>
              <a:t>        Row() {</a:t>
            </a:r>
          </a:p>
          <a:p>
            <a:r>
              <a:rPr lang="en-IN" dirty="0"/>
              <a:t>            Text(</a:t>
            </a:r>
          </a:p>
          <a:p>
            <a:r>
              <a:rPr lang="en-IN" dirty="0"/>
              <a:t>                modifier = </a:t>
            </a:r>
            <a:r>
              <a:rPr lang="en-IN" dirty="0" err="1"/>
              <a:t>Modifier.padding</a:t>
            </a:r>
            <a:r>
              <a:rPr lang="en-IN" dirty="0"/>
              <a:t>(top = 14.dp), text = "Have an account?"</a:t>
            </a:r>
          </a:p>
          <a:p>
            <a:r>
              <a:rPr lang="en-IN" dirty="0"/>
              <a:t>            )</a:t>
            </a:r>
          </a:p>
          <a:p>
            <a:r>
              <a:rPr lang="en-IN" dirty="0"/>
              <a:t>            </a:t>
            </a:r>
            <a:r>
              <a:rPr lang="en-IN" dirty="0" err="1"/>
              <a:t>TextButton</a:t>
            </a:r>
            <a:r>
              <a:rPr lang="en-IN" dirty="0"/>
              <a:t>(</a:t>
            </a:r>
            <a:r>
              <a:rPr lang="en-IN" dirty="0" err="1"/>
              <a:t>onClick</a:t>
            </a:r>
            <a:r>
              <a:rPr lang="en-IN" dirty="0"/>
              <a:t> = {</a:t>
            </a:r>
          </a:p>
          <a:p>
            <a:r>
              <a:rPr lang="en-IN" dirty="0"/>
              <a:t>                </a:t>
            </a:r>
            <a:r>
              <a:rPr lang="en-IN" dirty="0" err="1"/>
              <a:t>context.startActivity</a:t>
            </a:r>
            <a:r>
              <a:rPr lang="en-IN" dirty="0"/>
              <a:t>(</a:t>
            </a:r>
          </a:p>
          <a:p>
            <a:r>
              <a:rPr lang="en-IN" dirty="0"/>
              <a:t>                    Intent(</a:t>
            </a:r>
          </a:p>
          <a:p>
            <a:r>
              <a:rPr lang="en-IN" dirty="0"/>
              <a:t>                        context,</a:t>
            </a:r>
          </a:p>
          <a:p>
            <a:r>
              <a:rPr lang="en-IN" dirty="0"/>
              <a:t>                        </a:t>
            </a:r>
            <a:r>
              <a:rPr lang="en-IN" dirty="0" err="1"/>
              <a:t>LoginActivity</a:t>
            </a:r>
            <a:r>
              <a:rPr lang="en-IN" dirty="0"/>
              <a:t>::class.java</a:t>
            </a:r>
          </a:p>
          <a:p>
            <a:r>
              <a:rPr lang="en-IN" dirty="0"/>
              <a:t>                    )</a:t>
            </a:r>
          </a:p>
          <a:p>
            <a:r>
              <a:rPr lang="en-IN" dirty="0"/>
              <a:t>                )</a:t>
            </a:r>
          </a:p>
          <a:p>
            <a:r>
              <a:rPr lang="en-IN" dirty="0"/>
              <a:t>            })</a:t>
            </a:r>
          </a:p>
          <a:p>
            <a:endParaRPr lang="en-IN" dirty="0"/>
          </a:p>
          <a:p>
            <a:r>
              <a:rPr lang="en-IN" dirty="0"/>
              <a:t>            {</a:t>
            </a:r>
          </a:p>
          <a:p>
            <a:r>
              <a:rPr lang="en-IN" dirty="0"/>
              <a:t>                Spacer(modifier = </a:t>
            </a:r>
            <a:r>
              <a:rPr lang="en-IN" dirty="0" err="1"/>
              <a:t>Modifier.width</a:t>
            </a:r>
            <a:r>
              <a:rPr lang="en-IN" dirty="0"/>
              <a:t>(10.dp))</a:t>
            </a:r>
          </a:p>
          <a:p>
            <a:r>
              <a:rPr lang="en-IN" dirty="0"/>
              <a:t>                Text(text = "Log in")</a:t>
            </a:r>
          </a:p>
          <a:p>
            <a:r>
              <a:rPr lang="en-IN" dirty="0"/>
              <a:t>            }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37588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1832E2-D70F-63C4-A7CB-FB5AC533FC7F}"/>
              </a:ext>
            </a:extLst>
          </p:cNvPr>
          <p:cNvSpPr txBox="1"/>
          <p:nvPr/>
        </p:nvSpPr>
        <p:spPr>
          <a:xfrm>
            <a:off x="250371" y="261257"/>
            <a:ext cx="107593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private fun </a:t>
            </a:r>
            <a:r>
              <a:rPr lang="en-IN" dirty="0" err="1"/>
              <a:t>startLoginActivity</a:t>
            </a:r>
            <a:r>
              <a:rPr lang="en-IN" dirty="0"/>
              <a:t>(context: Context) {</a:t>
            </a:r>
          </a:p>
          <a:p>
            <a:r>
              <a:rPr lang="en-IN" dirty="0"/>
              <a:t>    </a:t>
            </a:r>
            <a:r>
              <a:rPr lang="en-IN" dirty="0" err="1"/>
              <a:t>val</a:t>
            </a:r>
            <a:r>
              <a:rPr lang="en-IN" dirty="0"/>
              <a:t> intent = Intent(context, </a:t>
            </a:r>
            <a:r>
              <a:rPr lang="en-IN" dirty="0" err="1"/>
              <a:t>LoginActivity</a:t>
            </a:r>
            <a:r>
              <a:rPr lang="en-IN" dirty="0"/>
              <a:t>::class.java)</a:t>
            </a:r>
          </a:p>
          <a:p>
            <a:r>
              <a:rPr lang="en-IN" dirty="0"/>
              <a:t>    </a:t>
            </a:r>
            <a:r>
              <a:rPr lang="en-IN" dirty="0" err="1"/>
              <a:t>ContextCompat.startActivity</a:t>
            </a:r>
            <a:r>
              <a:rPr lang="en-IN" dirty="0"/>
              <a:t>(context, intent, null)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16741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4EB25F-6A60-4B44-AA73-D15C07F3DA5C}"/>
              </a:ext>
            </a:extLst>
          </p:cNvPr>
          <p:cNvSpPr txBox="1"/>
          <p:nvPr/>
        </p:nvSpPr>
        <p:spPr>
          <a:xfrm>
            <a:off x="342900" y="406400"/>
            <a:ext cx="1022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OUTPUT: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544944"/>
            <a:ext cx="3086100" cy="560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2816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459" y="526411"/>
            <a:ext cx="2682933" cy="596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3311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060" y="360218"/>
            <a:ext cx="3086100" cy="622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01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19CFC3-497C-4E5F-9E30-95F69F18FF1D}"/>
              </a:ext>
            </a:extLst>
          </p:cNvPr>
          <p:cNvSpPr txBox="1"/>
          <p:nvPr/>
        </p:nvSpPr>
        <p:spPr>
          <a:xfrm>
            <a:off x="305955" y="295564"/>
            <a:ext cx="90043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androidx.compose.ui.res.stringResource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androidx.compose.ui.text.font.FontFamily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androidx.compose.ui.text.font.FontWeight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androidx.compose.ui.text.style.TextAlign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androidx.compose.ui.unit.dp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androidx.compose.ui.unit.sp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448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CE4C01-3211-4A73-A3BA-D63EAFA7A91B}"/>
              </a:ext>
            </a:extLst>
          </p:cNvPr>
          <p:cNvSpPr txBox="1"/>
          <p:nvPr/>
        </p:nvSpPr>
        <p:spPr>
          <a:xfrm>
            <a:off x="127000" y="152400"/>
            <a:ext cx="9017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MainActivity</a:t>
            </a:r>
            <a:r>
              <a:rPr lang="en-US" dirty="0"/>
              <a:t> 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/>
              <a:t>ComponentActivity</a:t>
            </a:r>
            <a:r>
              <a:rPr lang="en-US" dirty="0"/>
              <a:t>() {</a:t>
            </a:r>
          </a:p>
          <a:p>
            <a:r>
              <a:rPr lang="en-US" dirty="0"/>
              <a:t>    override fun </a:t>
            </a:r>
            <a:r>
              <a:rPr lang="en-US" dirty="0" err="1"/>
              <a:t>onCreate</a:t>
            </a:r>
            <a:r>
              <a:rPr lang="en-US" dirty="0"/>
              <a:t>(</a:t>
            </a:r>
            <a:r>
              <a:rPr lang="en-US" dirty="0" err="1"/>
              <a:t>savedInstanceState</a:t>
            </a:r>
            <a:r>
              <a:rPr lang="en-US" dirty="0"/>
              <a:t>: Bundle?) {</a:t>
            </a:r>
          </a:p>
          <a:p>
            <a:r>
              <a:rPr lang="en-US" dirty="0"/>
              <a:t>        </a:t>
            </a:r>
            <a:r>
              <a:rPr lang="en-US" dirty="0" err="1"/>
              <a:t>super.onCreate</a:t>
            </a:r>
            <a:r>
              <a:rPr lang="en-US" dirty="0"/>
              <a:t>(</a:t>
            </a:r>
            <a:r>
              <a:rPr lang="en-US" dirty="0" err="1"/>
              <a:t>savedInstanceState</a:t>
            </a:r>
            <a:r>
              <a:rPr lang="en-US" dirty="0"/>
              <a:t>)</a:t>
            </a:r>
          </a:p>
          <a:p>
            <a:r>
              <a:rPr lang="en-US" dirty="0"/>
              <a:t>        </a:t>
            </a:r>
            <a:r>
              <a:rPr lang="en-US" dirty="0" err="1"/>
              <a:t>setContent</a:t>
            </a:r>
            <a:r>
              <a:rPr lang="en-US" dirty="0"/>
              <a:t> {</a:t>
            </a:r>
          </a:p>
          <a:p>
            <a:r>
              <a:rPr lang="en-US" dirty="0"/>
              <a:t>            </a:t>
            </a:r>
            <a:r>
              <a:rPr lang="en-US" dirty="0" err="1"/>
              <a:t>TravelApp</a:t>
            </a:r>
            <a:r>
              <a:rPr lang="en-US" dirty="0"/>
              <a:t>(this)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@</a:t>
            </a:r>
            <a:r>
              <a:rPr lang="en-US" dirty="0" err="1"/>
              <a:t>Composable</a:t>
            </a:r>
            <a:endParaRPr lang="en-US" dirty="0"/>
          </a:p>
          <a:p>
            <a:r>
              <a:rPr lang="en-US" dirty="0"/>
              <a:t>    fun </a:t>
            </a:r>
            <a:r>
              <a:rPr lang="en-US" dirty="0" err="1"/>
              <a:t>TravelApp</a:t>
            </a:r>
            <a:r>
              <a:rPr lang="en-US" dirty="0"/>
              <a:t>(context: Context) {</a:t>
            </a:r>
          </a:p>
          <a:p>
            <a:r>
              <a:rPr lang="en-US" dirty="0"/>
              <a:t>        Column(</a:t>
            </a:r>
          </a:p>
          <a:p>
            <a:r>
              <a:rPr lang="en-US" dirty="0"/>
              <a:t>            modifier = Modifier</a:t>
            </a:r>
          </a:p>
          <a:p>
            <a:r>
              <a:rPr lang="en-US" dirty="0"/>
              <a:t>                .padding(20.dp)</a:t>
            </a:r>
          </a:p>
          <a:p>
            <a:r>
              <a:rPr lang="en-US" dirty="0"/>
              <a:t>                .</a:t>
            </a:r>
            <a:r>
              <a:rPr lang="en-US" dirty="0" err="1"/>
              <a:t>verticalScroll</a:t>
            </a:r>
            <a:r>
              <a:rPr lang="en-US" dirty="0"/>
              <a:t>(</a:t>
            </a:r>
            <a:r>
              <a:rPr lang="en-US" dirty="0" err="1"/>
              <a:t>rememberScrollState</a:t>
            </a:r>
            <a:r>
              <a:rPr lang="en-US" dirty="0"/>
              <a:t>())</a:t>
            </a:r>
          </a:p>
          <a:p>
            <a:endParaRPr lang="en-US" dirty="0"/>
          </a:p>
          <a:p>
            <a:r>
              <a:rPr lang="en-US" dirty="0"/>
              <a:t>        ) {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394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74F98E-FD4B-419A-B6E4-4897616DBF72}"/>
              </a:ext>
            </a:extLst>
          </p:cNvPr>
          <p:cNvSpPr txBox="1"/>
          <p:nvPr/>
        </p:nvSpPr>
        <p:spPr>
          <a:xfrm>
            <a:off x="101600" y="0"/>
            <a:ext cx="90424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Text(</a:t>
            </a:r>
          </a:p>
          <a:p>
            <a:r>
              <a:rPr lang="en-US" dirty="0"/>
              <a:t>                </a:t>
            </a:r>
            <a:r>
              <a:rPr lang="en-US" dirty="0" err="1"/>
              <a:t>fontSize</a:t>
            </a:r>
            <a:r>
              <a:rPr lang="en-US" dirty="0"/>
              <a:t> = 40.sp,</a:t>
            </a:r>
          </a:p>
          <a:p>
            <a:r>
              <a:rPr lang="en-US" dirty="0"/>
              <a:t>                color = Color(</a:t>
            </a:r>
            <a:r>
              <a:rPr lang="en-US" dirty="0" err="1"/>
              <a:t>android.graphics.Color.rgb</a:t>
            </a:r>
            <a:r>
              <a:rPr lang="en-US" dirty="0"/>
              <a:t>(120, 40, 251)),</a:t>
            </a:r>
          </a:p>
          <a:p>
            <a:r>
              <a:rPr lang="en-US" dirty="0"/>
              <a:t>                </a:t>
            </a:r>
            <a:r>
              <a:rPr lang="en-US" dirty="0" err="1"/>
              <a:t>fontFamily</a:t>
            </a:r>
            <a:r>
              <a:rPr lang="en-US" dirty="0"/>
              <a:t> = </a:t>
            </a:r>
            <a:r>
              <a:rPr lang="en-US" dirty="0" err="1"/>
              <a:t>FontFamily.Cursive</a:t>
            </a:r>
            <a:r>
              <a:rPr lang="en-US" dirty="0"/>
              <a:t>,</a:t>
            </a:r>
          </a:p>
          <a:p>
            <a:r>
              <a:rPr lang="en-US" dirty="0"/>
              <a:t>                text = "Wanderlust Travel"</a:t>
            </a:r>
          </a:p>
          <a:p>
            <a:r>
              <a:rPr lang="en-US" dirty="0"/>
              <a:t>            )</a:t>
            </a:r>
          </a:p>
          <a:p>
            <a:endParaRPr lang="en-US" dirty="0"/>
          </a:p>
          <a:p>
            <a:r>
              <a:rPr lang="en-US" dirty="0"/>
              <a:t>            Spacer(modifier = </a:t>
            </a:r>
            <a:r>
              <a:rPr lang="en-US" dirty="0" err="1"/>
              <a:t>Modifier.height</a:t>
            </a:r>
            <a:r>
              <a:rPr lang="en-US" dirty="0"/>
              <a:t>(20.dp))</a:t>
            </a:r>
          </a:p>
          <a:p>
            <a:endParaRPr lang="en-US" dirty="0"/>
          </a:p>
          <a:p>
            <a:r>
              <a:rPr lang="en-US" dirty="0"/>
              <a:t>            // 01</a:t>
            </a:r>
          </a:p>
          <a:p>
            <a:r>
              <a:rPr lang="en-US" dirty="0"/>
              <a:t>            Card(</a:t>
            </a:r>
          </a:p>
          <a:p>
            <a:r>
              <a:rPr lang="en-US" dirty="0"/>
              <a:t>                modifier = Modifier</a:t>
            </a:r>
          </a:p>
          <a:p>
            <a:r>
              <a:rPr lang="en-US" dirty="0"/>
              <a:t>                    .</a:t>
            </a:r>
            <a:r>
              <a:rPr lang="en-US" dirty="0" err="1"/>
              <a:t>fillMaxWidth</a:t>
            </a:r>
            <a:r>
              <a:rPr lang="en-US" dirty="0"/>
              <a:t>()</a:t>
            </a:r>
          </a:p>
          <a:p>
            <a:r>
              <a:rPr lang="en-US" dirty="0"/>
              <a:t>                    .height(250.dp)</a:t>
            </a:r>
          </a:p>
          <a:p>
            <a:r>
              <a:rPr lang="en-US" dirty="0"/>
              <a:t>                    .clickable {</a:t>
            </a:r>
          </a:p>
          <a:p>
            <a:r>
              <a:rPr lang="en-US" dirty="0"/>
              <a:t>                    </a:t>
            </a:r>
            <a:r>
              <a:rPr lang="en-US" dirty="0" err="1"/>
              <a:t>context.startActivity</a:t>
            </a:r>
            <a:r>
              <a:rPr lang="en-US" dirty="0"/>
              <a:t>(</a:t>
            </a:r>
          </a:p>
          <a:p>
            <a:r>
              <a:rPr lang="en-US" dirty="0"/>
              <a:t>                        Intent(context, </a:t>
            </a:r>
            <a:r>
              <a:rPr lang="en-US" dirty="0" err="1"/>
              <a:t>BaliActivity</a:t>
            </a:r>
            <a:r>
              <a:rPr lang="en-US" dirty="0"/>
              <a:t>::class.java)</a:t>
            </a:r>
          </a:p>
          <a:p>
            <a:endParaRPr lang="en-US" dirty="0"/>
          </a:p>
          <a:p>
            <a:r>
              <a:rPr lang="en-US" dirty="0"/>
              <a:t>                    )</a:t>
            </a:r>
          </a:p>
          <a:p>
            <a:r>
              <a:rPr lang="en-US" dirty="0"/>
              <a:t>                    },</a:t>
            </a:r>
          </a:p>
          <a:p>
            <a:r>
              <a:rPr lang="en-US" dirty="0"/>
              <a:t>                elevation = 8.dp</a:t>
            </a:r>
          </a:p>
          <a:p>
            <a:r>
              <a:rPr lang="en-US" dirty="0"/>
              <a:t>            )</a:t>
            </a:r>
          </a:p>
          <a:p>
            <a:r>
              <a:rPr lang="en-US" dirty="0"/>
              <a:t>            {</a:t>
            </a:r>
          </a:p>
        </p:txBody>
      </p:sp>
    </p:spTree>
    <p:extLst>
      <p:ext uri="{BB962C8B-B14F-4D97-AF65-F5344CB8AC3E}">
        <p14:creationId xmlns:p14="http://schemas.microsoft.com/office/powerpoint/2010/main" val="944001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F9E2A31-04A7-41D0-8A7B-A87EE7FD3A82}"/>
              </a:ext>
            </a:extLst>
          </p:cNvPr>
          <p:cNvSpPr txBox="1"/>
          <p:nvPr/>
        </p:nvSpPr>
        <p:spPr>
          <a:xfrm>
            <a:off x="230909" y="120073"/>
            <a:ext cx="91440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Column(</a:t>
            </a:r>
          </a:p>
          <a:p>
            <a:r>
              <a:rPr lang="en-US" dirty="0"/>
              <a:t>                    </a:t>
            </a:r>
            <a:r>
              <a:rPr lang="en-US" dirty="0" err="1"/>
              <a:t>horizontalAlignment</a:t>
            </a:r>
            <a:r>
              <a:rPr lang="en-US" dirty="0"/>
              <a:t> = </a:t>
            </a:r>
            <a:r>
              <a:rPr lang="en-US" dirty="0" err="1"/>
              <a:t>Alignment.CenterHorizontally</a:t>
            </a:r>
            <a:endParaRPr lang="en-US" dirty="0"/>
          </a:p>
          <a:p>
            <a:r>
              <a:rPr lang="en-US" dirty="0"/>
              <a:t>                ) {</a:t>
            </a:r>
          </a:p>
          <a:p>
            <a:r>
              <a:rPr lang="en-US" dirty="0"/>
              <a:t>                    Image(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painterResource</a:t>
            </a:r>
            <a:r>
              <a:rPr lang="en-US" dirty="0"/>
              <a:t>(id = </a:t>
            </a:r>
            <a:r>
              <a:rPr lang="en-US" dirty="0" err="1"/>
              <a:t>R.drawable.bali</a:t>
            </a:r>
            <a:r>
              <a:rPr lang="en-US" dirty="0"/>
              <a:t>), </a:t>
            </a:r>
            <a:r>
              <a:rPr lang="en-US" dirty="0" err="1"/>
              <a:t>contentDescription</a:t>
            </a:r>
            <a:r>
              <a:rPr lang="en-US" dirty="0"/>
              <a:t> = "",</a:t>
            </a:r>
          </a:p>
          <a:p>
            <a:r>
              <a:rPr lang="en-US" dirty="0"/>
              <a:t>                        modifier = Modifier</a:t>
            </a:r>
          </a:p>
          <a:p>
            <a:r>
              <a:rPr lang="en-US" dirty="0"/>
              <a:t>                            .height(150.dp)</a:t>
            </a:r>
          </a:p>
          <a:p>
            <a:r>
              <a:rPr lang="en-US" dirty="0"/>
              <a:t>                            .scale(</a:t>
            </a:r>
            <a:r>
              <a:rPr lang="en-US" dirty="0" err="1"/>
              <a:t>scaleX</a:t>
            </a:r>
            <a:r>
              <a:rPr lang="en-US" dirty="0"/>
              <a:t> = 1.2F, </a:t>
            </a:r>
            <a:r>
              <a:rPr lang="en-US" dirty="0" err="1"/>
              <a:t>scaleY</a:t>
            </a:r>
            <a:r>
              <a:rPr lang="en-US" dirty="0"/>
              <a:t> = 1F)</a:t>
            </a:r>
          </a:p>
          <a:p>
            <a:r>
              <a:rPr lang="en-US" dirty="0"/>
              <a:t>                    )</a:t>
            </a:r>
          </a:p>
          <a:p>
            <a:endParaRPr lang="en-US" dirty="0"/>
          </a:p>
          <a:p>
            <a:r>
              <a:rPr lang="en-US" dirty="0"/>
              <a:t>                    Text(</a:t>
            </a:r>
          </a:p>
          <a:p>
            <a:r>
              <a:rPr lang="en-US" dirty="0"/>
              <a:t>                        text = </a:t>
            </a:r>
            <a:r>
              <a:rPr lang="en-US" dirty="0" err="1"/>
              <a:t>stringResource</a:t>
            </a:r>
            <a:r>
              <a:rPr lang="en-US" dirty="0"/>
              <a:t>(id = R.string.place_1),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fontSize</a:t>
            </a:r>
            <a:r>
              <a:rPr lang="en-US" dirty="0"/>
              <a:t> = 18.sp</a:t>
            </a:r>
          </a:p>
          <a:p>
            <a:r>
              <a:rPr lang="en-US" dirty="0"/>
              <a:t>                    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Text(</a:t>
            </a:r>
          </a:p>
          <a:p>
            <a:r>
              <a:rPr lang="en-US" dirty="0"/>
              <a:t>                        text = </a:t>
            </a:r>
            <a:r>
              <a:rPr lang="en-US" dirty="0" err="1"/>
              <a:t>stringResource</a:t>
            </a:r>
            <a:r>
              <a:rPr lang="en-US" dirty="0"/>
              <a:t>(id = </a:t>
            </a:r>
            <a:r>
              <a:rPr lang="en-US" dirty="0" err="1"/>
              <a:t>R.string.description</a:t>
            </a:r>
            <a:r>
              <a:rPr lang="en-US" dirty="0"/>
              <a:t>),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fontWeight</a:t>
            </a:r>
            <a:r>
              <a:rPr lang="en-US" dirty="0"/>
              <a:t> = </a:t>
            </a:r>
            <a:r>
              <a:rPr lang="en-US" dirty="0" err="1"/>
              <a:t>FontWeight.Light</a:t>
            </a:r>
            <a:r>
              <a:rPr lang="en-US" dirty="0"/>
              <a:t>,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fontSize</a:t>
            </a:r>
            <a:r>
              <a:rPr lang="en-US" dirty="0"/>
              <a:t> = 16.sp,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textAlign</a:t>
            </a:r>
            <a:r>
              <a:rPr lang="en-US" dirty="0"/>
              <a:t> = </a:t>
            </a:r>
            <a:r>
              <a:rPr lang="en-US" dirty="0" err="1"/>
              <a:t>TextAlign.Center</a:t>
            </a:r>
            <a:r>
              <a:rPr lang="en-US" dirty="0"/>
              <a:t>,</a:t>
            </a:r>
          </a:p>
          <a:p>
            <a:r>
              <a:rPr lang="en-US" dirty="0"/>
              <a:t>                   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568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11A1C9-F755-CB71-6DDE-ADEB779993DA}"/>
              </a:ext>
            </a:extLst>
          </p:cNvPr>
          <p:cNvSpPr txBox="1"/>
          <p:nvPr/>
        </p:nvSpPr>
        <p:spPr>
          <a:xfrm>
            <a:off x="1" y="0"/>
            <a:ext cx="10394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581891" y="0"/>
            <a:ext cx="886690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Text(</a:t>
            </a:r>
          </a:p>
          <a:p>
            <a:r>
              <a:rPr lang="en-US" dirty="0"/>
              <a:t>                        text = </a:t>
            </a:r>
            <a:r>
              <a:rPr lang="en-US" dirty="0" err="1"/>
              <a:t>stringResource</a:t>
            </a:r>
            <a:r>
              <a:rPr lang="en-US" dirty="0"/>
              <a:t>(id = </a:t>
            </a:r>
            <a:r>
              <a:rPr lang="en-US" dirty="0" err="1"/>
              <a:t>R.string.plan</a:t>
            </a:r>
            <a:r>
              <a:rPr lang="en-US" dirty="0"/>
              <a:t>), color = </a:t>
            </a:r>
            <a:r>
              <a:rPr lang="en-US" dirty="0" err="1"/>
              <a:t>Color.Gray</a:t>
            </a:r>
            <a:r>
              <a:rPr lang="en-US" dirty="0"/>
              <a:t>,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fontSize</a:t>
            </a:r>
            <a:r>
              <a:rPr lang="en-US" dirty="0"/>
              <a:t> = 16.sp</a:t>
            </a:r>
          </a:p>
          <a:p>
            <a:r>
              <a:rPr lang="en-US" dirty="0"/>
              <a:t>                    )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}</a:t>
            </a:r>
          </a:p>
          <a:p>
            <a:endParaRPr lang="en-US" dirty="0"/>
          </a:p>
          <a:p>
            <a:r>
              <a:rPr lang="en-US" dirty="0"/>
              <a:t>            Spacer(modifier = </a:t>
            </a:r>
            <a:r>
              <a:rPr lang="en-US" dirty="0" err="1"/>
              <a:t>Modifier.height</a:t>
            </a:r>
            <a:r>
              <a:rPr lang="en-US" dirty="0"/>
              <a:t>(20.dp))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//02</a:t>
            </a:r>
          </a:p>
          <a:p>
            <a:r>
              <a:rPr lang="en-US" dirty="0"/>
              <a:t>            Card(</a:t>
            </a:r>
          </a:p>
          <a:p>
            <a:r>
              <a:rPr lang="en-US" dirty="0"/>
              <a:t>                modifier = Modifier</a:t>
            </a:r>
          </a:p>
          <a:p>
            <a:r>
              <a:rPr lang="en-US" dirty="0"/>
              <a:t>                    .</a:t>
            </a:r>
            <a:r>
              <a:rPr lang="en-US" dirty="0" err="1"/>
              <a:t>fillMaxWidth</a:t>
            </a:r>
            <a:r>
              <a:rPr lang="en-US" dirty="0"/>
              <a:t>()</a:t>
            </a:r>
          </a:p>
          <a:p>
            <a:r>
              <a:rPr lang="en-US" dirty="0"/>
              <a:t>                    .height(250.dp)</a:t>
            </a:r>
          </a:p>
          <a:p>
            <a:r>
              <a:rPr lang="en-US" dirty="0"/>
              <a:t>                    .clickable {</a:t>
            </a:r>
          </a:p>
          <a:p>
            <a:r>
              <a:rPr lang="en-US" dirty="0"/>
              <a:t>                    </a:t>
            </a:r>
            <a:r>
              <a:rPr lang="en-US" dirty="0" err="1"/>
              <a:t>context.startActivity</a:t>
            </a:r>
            <a:r>
              <a:rPr lang="en-US" dirty="0"/>
              <a:t>(</a:t>
            </a:r>
          </a:p>
          <a:p>
            <a:r>
              <a:rPr lang="en-US" dirty="0"/>
              <a:t>                        Intent(context, </a:t>
            </a:r>
            <a:r>
              <a:rPr lang="en-US" dirty="0" err="1"/>
              <a:t>ParisActivity</a:t>
            </a:r>
            <a:r>
              <a:rPr lang="en-US" dirty="0"/>
              <a:t>::class.java)</a:t>
            </a:r>
          </a:p>
          <a:p>
            <a:endParaRPr lang="en-US" dirty="0"/>
          </a:p>
          <a:p>
            <a:r>
              <a:rPr lang="en-US" dirty="0"/>
              <a:t>                    )</a:t>
            </a:r>
          </a:p>
          <a:p>
            <a:r>
              <a:rPr lang="en-US" dirty="0"/>
              <a:t>                    },</a:t>
            </a:r>
          </a:p>
          <a:p>
            <a:r>
              <a:rPr lang="en-US" dirty="0"/>
              <a:t>                elevation = 8.dp</a:t>
            </a:r>
          </a:p>
          <a:p>
            <a:r>
              <a:rPr lang="en-US" dirty="0"/>
              <a:t>            )</a:t>
            </a:r>
          </a:p>
          <a:p>
            <a:r>
              <a:rPr lang="en-US" dirty="0"/>
              <a:t>            {</a:t>
            </a:r>
          </a:p>
        </p:txBody>
      </p:sp>
    </p:spTree>
    <p:extLst>
      <p:ext uri="{BB962C8B-B14F-4D97-AF65-F5344CB8AC3E}">
        <p14:creationId xmlns:p14="http://schemas.microsoft.com/office/powerpoint/2010/main" val="853912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AD3793-4DCD-4C93-88A2-3ECA9258C25F}"/>
              </a:ext>
            </a:extLst>
          </p:cNvPr>
          <p:cNvSpPr txBox="1"/>
          <p:nvPr/>
        </p:nvSpPr>
        <p:spPr>
          <a:xfrm>
            <a:off x="203415" y="249382"/>
            <a:ext cx="11643447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Column(</a:t>
            </a:r>
          </a:p>
          <a:p>
            <a:r>
              <a:rPr lang="en-US" dirty="0"/>
              <a:t>                    </a:t>
            </a:r>
            <a:r>
              <a:rPr lang="en-US" dirty="0" err="1"/>
              <a:t>horizontalAlignment</a:t>
            </a:r>
            <a:r>
              <a:rPr lang="en-US" dirty="0"/>
              <a:t> = </a:t>
            </a:r>
            <a:r>
              <a:rPr lang="en-US" dirty="0" err="1"/>
              <a:t>Alignment.CenterHorizontally</a:t>
            </a:r>
            <a:endParaRPr lang="en-US" dirty="0"/>
          </a:p>
          <a:p>
            <a:r>
              <a:rPr lang="en-US" dirty="0"/>
              <a:t>                ) {</a:t>
            </a:r>
          </a:p>
          <a:p>
            <a:r>
              <a:rPr lang="en-US" dirty="0"/>
              <a:t>                    Image(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painterResource</a:t>
            </a:r>
            <a:r>
              <a:rPr lang="en-US" dirty="0"/>
              <a:t>(id = </a:t>
            </a:r>
            <a:r>
              <a:rPr lang="en-US" dirty="0" err="1"/>
              <a:t>R.drawable.paris</a:t>
            </a:r>
            <a:r>
              <a:rPr lang="en-US" dirty="0"/>
              <a:t>), </a:t>
            </a:r>
            <a:r>
              <a:rPr lang="en-US" dirty="0" err="1"/>
              <a:t>contentDescription</a:t>
            </a:r>
            <a:r>
              <a:rPr lang="en-US" dirty="0"/>
              <a:t> = "",</a:t>
            </a:r>
          </a:p>
          <a:p>
            <a:r>
              <a:rPr lang="en-US" dirty="0"/>
              <a:t>                        modifier = Modifier</a:t>
            </a:r>
          </a:p>
          <a:p>
            <a:r>
              <a:rPr lang="en-US" dirty="0"/>
              <a:t>                            .height(150.dp)</a:t>
            </a:r>
          </a:p>
          <a:p>
            <a:r>
              <a:rPr lang="en-US" dirty="0"/>
              <a:t>                            .scale(</a:t>
            </a:r>
            <a:r>
              <a:rPr lang="en-US" dirty="0" err="1"/>
              <a:t>scaleX</a:t>
            </a:r>
            <a:r>
              <a:rPr lang="en-US" dirty="0"/>
              <a:t> = 1.2F, </a:t>
            </a:r>
            <a:r>
              <a:rPr lang="en-US" dirty="0" err="1"/>
              <a:t>scaleY</a:t>
            </a:r>
            <a:r>
              <a:rPr lang="en-US" dirty="0"/>
              <a:t> = 1F)</a:t>
            </a:r>
          </a:p>
          <a:p>
            <a:r>
              <a:rPr lang="en-US" dirty="0"/>
              <a:t>                    )</a:t>
            </a:r>
          </a:p>
          <a:p>
            <a:endParaRPr lang="en-US" dirty="0"/>
          </a:p>
          <a:p>
            <a:r>
              <a:rPr lang="en-US" dirty="0"/>
              <a:t>                    Text(</a:t>
            </a:r>
          </a:p>
          <a:p>
            <a:r>
              <a:rPr lang="en-US" dirty="0"/>
              <a:t>                        text = </a:t>
            </a:r>
            <a:r>
              <a:rPr lang="en-US" dirty="0" err="1"/>
              <a:t>stringResource</a:t>
            </a:r>
            <a:r>
              <a:rPr lang="en-US" dirty="0"/>
              <a:t>(id = R.string.place_2),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fontSize</a:t>
            </a:r>
            <a:r>
              <a:rPr lang="en-US" dirty="0"/>
              <a:t> = 18.sp</a:t>
            </a:r>
          </a:p>
          <a:p>
            <a:r>
              <a:rPr lang="en-US" dirty="0"/>
              <a:t>                    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Text(</a:t>
            </a:r>
          </a:p>
        </p:txBody>
      </p:sp>
    </p:spTree>
    <p:extLst>
      <p:ext uri="{BB962C8B-B14F-4D97-AF65-F5344CB8AC3E}">
        <p14:creationId xmlns:p14="http://schemas.microsoft.com/office/powerpoint/2010/main" val="39109026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FFFFFF"/>
      </a:dk1>
      <a:lt1>
        <a:sysClr val="window" lastClr="000000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197</TotalTime>
  <Words>2510</Words>
  <Application>Microsoft Office PowerPoint</Application>
  <PresentationFormat>Widescreen</PresentationFormat>
  <Paragraphs>586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Times New Roman</vt:lpstr>
      <vt:lpstr>Trebuchet MS</vt:lpstr>
      <vt:lpstr>Wingdings</vt:lpstr>
      <vt:lpstr>Wingdings 3</vt:lpstr>
      <vt:lpstr>Facet</vt:lpstr>
      <vt:lpstr>     TRAVELING PLANNING &amp;  TRACKING  APP</vt:lpstr>
      <vt:lpstr>                     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 SCORE RECORDER APP</dc:title>
  <dc:creator>KOLLATI SREE SAI SRAVANI</dc:creator>
  <cp:lastModifiedBy>User</cp:lastModifiedBy>
  <cp:revision>25</cp:revision>
  <dcterms:created xsi:type="dcterms:W3CDTF">2024-03-18T04:06:37Z</dcterms:created>
  <dcterms:modified xsi:type="dcterms:W3CDTF">2024-11-17T14:43:03Z</dcterms:modified>
</cp:coreProperties>
</file>