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</a:t>
            </a:r>
            <a:r>
              <a:rPr lang="en-US" dirty="0" err="1" smtClean="0"/>
              <a:t>JUnit</a:t>
            </a:r>
            <a:r>
              <a:rPr lang="en-US" dirty="0" smtClean="0"/>
              <a:t>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endParaRPr lang="en-US" dirty="0" smtClean="0"/>
          </a:p>
          <a:p>
            <a:r>
              <a:rPr lang="en-US" smtClean="0"/>
              <a:t>October 7, 2011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Revolution</vt:lpstr>
      <vt:lpstr>Bending JUnit To Your Will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1</cp:revision>
  <dcterms:created xsi:type="dcterms:W3CDTF">2011-10-04T21:39:42Z</dcterms:created>
  <dcterms:modified xsi:type="dcterms:W3CDTF">2011-10-04T21:41:13Z</dcterms:modified>
</cp:coreProperties>
</file>