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6"/>
  </p:notesMasterIdLst>
  <p:handoutMasterIdLst>
    <p:handoutMasterId r:id="rId7"/>
  </p:handoutMasterIdLst>
  <p:sldIdLst>
    <p:sldId id="257" r:id="rId2"/>
    <p:sldId id="256" r:id="rId3"/>
    <p:sldId id="258" r:id="rId4"/>
    <p:sldId id="259" r:id="rId5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3300"/>
    <a:srgbClr val="43C6E4"/>
    <a:srgbClr val="005386"/>
    <a:srgbClr val="5B7F95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6959" autoAdjust="0"/>
  </p:normalViewPr>
  <p:slideViewPr>
    <p:cSldViewPr snapToGrid="0">
      <p:cViewPr varScale="1">
        <p:scale>
          <a:sx n="103" d="100"/>
          <a:sy n="103" d="100"/>
        </p:scale>
        <p:origin x="-84" y="-3432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4020" y="-96"/>
      </p:cViewPr>
      <p:guideLst>
        <p:guide orient="horz" pos="3132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7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iming>
    <p:tnLst>
      <p:par>
        <p:cTn id="1" dur="indefinite" restart="never" nodeType="tmRoot"/>
      </p:par>
    </p:tnLst>
  </p:timing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23" y="323955"/>
            <a:ext cx="652318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23" y="3716149"/>
            <a:ext cx="645706" cy="6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615" y="3716149"/>
            <a:ext cx="654522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855" y="270423"/>
            <a:ext cx="672152" cy="6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615" y="1992209"/>
            <a:ext cx="650114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855" y="1992209"/>
            <a:ext cx="652318" cy="6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615" y="277034"/>
            <a:ext cx="656726" cy="65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3" y="1992209"/>
            <a:ext cx="636891" cy="64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55" y="3716149"/>
            <a:ext cx="650062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5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9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3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23" y="323955"/>
            <a:ext cx="652318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423" y="3716149"/>
            <a:ext cx="645706" cy="6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615" y="3716149"/>
            <a:ext cx="654522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855" y="270423"/>
            <a:ext cx="672152" cy="6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615" y="1992209"/>
            <a:ext cx="650114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855" y="1992209"/>
            <a:ext cx="652318" cy="6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615" y="277034"/>
            <a:ext cx="656726" cy="65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3" y="1992209"/>
            <a:ext cx="636891" cy="64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55" y="3716149"/>
            <a:ext cx="650062" cy="6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3DS_CATIA Template_2015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DS_PPTX_Corp + Brand_Template_06_2015.pptx" id="{F2600C52-DB9A-4C10-AE98-F52812B72B4A}" vid="{411096D6-055E-4C4B-AADA-886FBB470F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</TotalTime>
  <Words>0</Words>
  <Application>Microsoft Office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2_3DS_CATIA Template_2015</vt:lpstr>
      <vt:lpstr>PowerPoint Presentation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Aravind</dc:creator>
  <cp:lastModifiedBy>MOHAN Aravind</cp:lastModifiedBy>
  <cp:revision>8</cp:revision>
  <cp:lastPrinted>2013-06-27T08:50:33Z</cp:lastPrinted>
  <dcterms:created xsi:type="dcterms:W3CDTF">2016-02-16T18:35:49Z</dcterms:created>
  <dcterms:modified xsi:type="dcterms:W3CDTF">2017-07-06T23:28:40Z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