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SIENTO_V0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Essentials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3935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project is to log Heart Rate and GSR data using LPC1768 and transmit it over Bluetooth using HC-05 chip. </a:t>
            </a:r>
          </a:p>
          <a:p>
            <a:r>
              <a:rPr lang="en-US" dirty="0"/>
              <a:t>The data from the sensors will be recorded using Analog In pins, during every ADC interrupt. </a:t>
            </a:r>
          </a:p>
          <a:p>
            <a:r>
              <a:rPr lang="en-US" dirty="0"/>
              <a:t>This data is to be stored in a buffer; which is then communicated across to the HC-05 chip using serial communication protocol. </a:t>
            </a:r>
          </a:p>
          <a:p>
            <a:r>
              <a:rPr lang="en-US" dirty="0"/>
              <a:t>The Bluetooth data regarding Heart Rate and GSR is then decoded and displayed in laptop/mobile device.</a:t>
            </a:r>
          </a:p>
        </p:txBody>
      </p:sp>
    </p:spTree>
    <p:extLst>
      <p:ext uri="{BB962C8B-B14F-4D97-AF65-F5344CB8AC3E}">
        <p14:creationId xmlns:p14="http://schemas.microsoft.com/office/powerpoint/2010/main" val="74134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2776" y="2953512"/>
            <a:ext cx="886968" cy="33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028" y="2953512"/>
            <a:ext cx="886968" cy="33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0028" y="3877056"/>
            <a:ext cx="2299716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LPC1768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4690" y="5065776"/>
            <a:ext cx="886968" cy="33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HC-05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5724" y="4773168"/>
            <a:ext cx="24734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Device</a:t>
            </a:r>
          </a:p>
          <a:p>
            <a:pPr algn="ctr"/>
            <a:r>
              <a:rPr lang="en-US" dirty="0"/>
              <a:t>(Decoding HR and GSR data)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2953512" y="3291840"/>
            <a:ext cx="9144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6824" y="3291840"/>
            <a:ext cx="9144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3678174" y="4480560"/>
            <a:ext cx="0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82949" y="4480560"/>
            <a:ext cx="0" cy="67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4121658" y="5230368"/>
            <a:ext cx="2814066" cy="457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6260" y="3511296"/>
            <a:ext cx="64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6372" y="3511295"/>
            <a:ext cx="64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9332" y="4646490"/>
            <a:ext cx="64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UART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4038" y="5322755"/>
            <a:ext cx="84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BT (HCI)</a:t>
            </a:r>
          </a:p>
        </p:txBody>
      </p:sp>
    </p:spTree>
    <p:extLst>
      <p:ext uri="{BB962C8B-B14F-4D97-AF65-F5344CB8AC3E}">
        <p14:creationId xmlns:p14="http://schemas.microsoft.com/office/powerpoint/2010/main" val="318931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 I</a:t>
            </a:r>
          </a:p>
        </p:txBody>
      </p:sp>
      <p:sp>
        <p:nvSpPr>
          <p:cNvPr id="4" name="Oval 3"/>
          <p:cNvSpPr/>
          <p:nvPr/>
        </p:nvSpPr>
        <p:spPr>
          <a:xfrm>
            <a:off x="4489704" y="2093976"/>
            <a:ext cx="1179576" cy="12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Sensor should work</a:t>
            </a:r>
          </a:p>
        </p:txBody>
      </p:sp>
      <p:sp>
        <p:nvSpPr>
          <p:cNvPr id="5" name="Oval 4"/>
          <p:cNvSpPr/>
          <p:nvPr/>
        </p:nvSpPr>
        <p:spPr>
          <a:xfrm>
            <a:off x="7068312" y="3319272"/>
            <a:ext cx="1463040" cy="120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Creating sensor class and members + functions</a:t>
            </a:r>
          </a:p>
        </p:txBody>
      </p:sp>
      <p:sp>
        <p:nvSpPr>
          <p:cNvPr id="6" name="Oval 5"/>
          <p:cNvSpPr/>
          <p:nvPr/>
        </p:nvSpPr>
        <p:spPr>
          <a:xfrm>
            <a:off x="4489704" y="4526280"/>
            <a:ext cx="1380744" cy="1316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Flashing on LPC1768 and recording data</a:t>
            </a:r>
          </a:p>
        </p:txBody>
      </p:sp>
      <p:sp>
        <p:nvSpPr>
          <p:cNvPr id="7" name="Oval 6"/>
          <p:cNvSpPr/>
          <p:nvPr/>
        </p:nvSpPr>
        <p:spPr>
          <a:xfrm>
            <a:off x="2176272" y="3319272"/>
            <a:ext cx="1463040" cy="120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accuracy of received data using Octave</a:t>
            </a:r>
          </a:p>
        </p:txBody>
      </p:sp>
      <p:cxnSp>
        <p:nvCxnSpPr>
          <p:cNvPr id="9" name="Connector: Curved 8"/>
          <p:cNvCxnSpPr>
            <a:stCxn id="4" idx="6"/>
            <a:endCxn id="5" idx="0"/>
          </p:cNvCxnSpPr>
          <p:nvPr/>
        </p:nvCxnSpPr>
        <p:spPr>
          <a:xfrm>
            <a:off x="5669280" y="2706624"/>
            <a:ext cx="2130552" cy="612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5" idx="4"/>
            <a:endCxn id="6" idx="6"/>
          </p:cNvCxnSpPr>
          <p:nvPr/>
        </p:nvCxnSpPr>
        <p:spPr>
          <a:xfrm rot="5400000">
            <a:off x="6505956" y="3890772"/>
            <a:ext cx="658368" cy="19293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6" idx="2"/>
            <a:endCxn id="7" idx="4"/>
          </p:cNvCxnSpPr>
          <p:nvPr/>
        </p:nvCxnSpPr>
        <p:spPr>
          <a:xfrm rot="10800000">
            <a:off x="2907792" y="4526280"/>
            <a:ext cx="1581912" cy="658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7" idx="0"/>
            <a:endCxn id="4" idx="2"/>
          </p:cNvCxnSpPr>
          <p:nvPr/>
        </p:nvCxnSpPr>
        <p:spPr>
          <a:xfrm rot="5400000" flipH="1" flipV="1">
            <a:off x="3392424" y="2221992"/>
            <a:ext cx="612648" cy="1581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 II</a:t>
            </a:r>
          </a:p>
        </p:txBody>
      </p:sp>
      <p:sp>
        <p:nvSpPr>
          <p:cNvPr id="4" name="Oval 3"/>
          <p:cNvSpPr/>
          <p:nvPr/>
        </p:nvSpPr>
        <p:spPr>
          <a:xfrm>
            <a:off x="4489704" y="2093976"/>
            <a:ext cx="1179576" cy="122529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Using  2 sensors should work</a:t>
            </a:r>
          </a:p>
        </p:txBody>
      </p:sp>
      <p:sp>
        <p:nvSpPr>
          <p:cNvPr id="5" name="Oval 4"/>
          <p:cNvSpPr/>
          <p:nvPr/>
        </p:nvSpPr>
        <p:spPr>
          <a:xfrm>
            <a:off x="7068312" y="3319272"/>
            <a:ext cx="1463040" cy="12070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Creating ADC ISR threads; include </a:t>
            </a:r>
            <a:r>
              <a:rPr lang="en-US" sz="1200" dirty="0" err="1"/>
              <a:t>Mutex</a:t>
            </a:r>
            <a:r>
              <a:rPr lang="en-US" sz="1200" dirty="0"/>
              <a:t> to avoid clash</a:t>
            </a:r>
          </a:p>
        </p:txBody>
      </p:sp>
      <p:sp>
        <p:nvSpPr>
          <p:cNvPr id="6" name="Oval 5"/>
          <p:cNvSpPr/>
          <p:nvPr/>
        </p:nvSpPr>
        <p:spPr>
          <a:xfrm>
            <a:off x="4489704" y="4526280"/>
            <a:ext cx="1380744" cy="131673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Flashing on LPC1768 and recording data</a:t>
            </a:r>
          </a:p>
        </p:txBody>
      </p:sp>
      <p:sp>
        <p:nvSpPr>
          <p:cNvPr id="7" name="Oval 6"/>
          <p:cNvSpPr/>
          <p:nvPr/>
        </p:nvSpPr>
        <p:spPr>
          <a:xfrm>
            <a:off x="2176272" y="3319272"/>
            <a:ext cx="1463040" cy="12070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accuracy of received data using Octave</a:t>
            </a:r>
          </a:p>
        </p:txBody>
      </p:sp>
      <p:cxnSp>
        <p:nvCxnSpPr>
          <p:cNvPr id="9" name="Connector: Curved 8"/>
          <p:cNvCxnSpPr>
            <a:stCxn id="4" idx="6"/>
            <a:endCxn id="5" idx="0"/>
          </p:cNvCxnSpPr>
          <p:nvPr/>
        </p:nvCxnSpPr>
        <p:spPr>
          <a:xfrm>
            <a:off x="5669280" y="2706624"/>
            <a:ext cx="2130552" cy="612648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5" idx="4"/>
            <a:endCxn id="6" idx="6"/>
          </p:cNvCxnSpPr>
          <p:nvPr/>
        </p:nvCxnSpPr>
        <p:spPr>
          <a:xfrm rot="5400000">
            <a:off x="6505956" y="3890772"/>
            <a:ext cx="658368" cy="1929384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6" idx="2"/>
            <a:endCxn id="7" idx="4"/>
          </p:cNvCxnSpPr>
          <p:nvPr/>
        </p:nvCxnSpPr>
        <p:spPr>
          <a:xfrm rot="10800000">
            <a:off x="2907792" y="4526280"/>
            <a:ext cx="1581912" cy="658368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7" idx="0"/>
            <a:endCxn id="4" idx="2"/>
          </p:cNvCxnSpPr>
          <p:nvPr/>
        </p:nvCxnSpPr>
        <p:spPr>
          <a:xfrm rot="5400000" flipH="1" flipV="1">
            <a:off x="3392424" y="2221992"/>
            <a:ext cx="612648" cy="1581912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7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 III</a:t>
            </a:r>
          </a:p>
        </p:txBody>
      </p:sp>
      <p:sp>
        <p:nvSpPr>
          <p:cNvPr id="4" name="Oval 3"/>
          <p:cNvSpPr/>
          <p:nvPr/>
        </p:nvSpPr>
        <p:spPr>
          <a:xfrm>
            <a:off x="4489704" y="2093976"/>
            <a:ext cx="1179576" cy="1225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BT interface should work</a:t>
            </a:r>
          </a:p>
        </p:txBody>
      </p:sp>
      <p:sp>
        <p:nvSpPr>
          <p:cNvPr id="5" name="Oval 4"/>
          <p:cNvSpPr/>
          <p:nvPr/>
        </p:nvSpPr>
        <p:spPr>
          <a:xfrm>
            <a:off x="7068312" y="3319272"/>
            <a:ext cx="1463040" cy="1207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 function for BT data transfer</a:t>
            </a:r>
          </a:p>
        </p:txBody>
      </p:sp>
      <p:sp>
        <p:nvSpPr>
          <p:cNvPr id="6" name="Oval 5"/>
          <p:cNvSpPr/>
          <p:nvPr/>
        </p:nvSpPr>
        <p:spPr>
          <a:xfrm>
            <a:off x="4489704" y="4526280"/>
            <a:ext cx="1380744" cy="13167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Flashing on LPC1768 and recording data on Host</a:t>
            </a:r>
          </a:p>
        </p:txBody>
      </p:sp>
      <p:sp>
        <p:nvSpPr>
          <p:cNvPr id="7" name="Oval 6"/>
          <p:cNvSpPr/>
          <p:nvPr/>
        </p:nvSpPr>
        <p:spPr>
          <a:xfrm>
            <a:off x="2176272" y="3319272"/>
            <a:ext cx="1463040" cy="1207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if the test data received on host is fine</a:t>
            </a:r>
          </a:p>
        </p:txBody>
      </p:sp>
      <p:cxnSp>
        <p:nvCxnSpPr>
          <p:cNvPr id="9" name="Connector: Curved 8"/>
          <p:cNvCxnSpPr>
            <a:stCxn id="4" idx="6"/>
            <a:endCxn id="5" idx="0"/>
          </p:cNvCxnSpPr>
          <p:nvPr/>
        </p:nvCxnSpPr>
        <p:spPr>
          <a:xfrm>
            <a:off x="5669280" y="2706624"/>
            <a:ext cx="2130552" cy="6126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5" idx="4"/>
            <a:endCxn id="6" idx="6"/>
          </p:cNvCxnSpPr>
          <p:nvPr/>
        </p:nvCxnSpPr>
        <p:spPr>
          <a:xfrm rot="5400000">
            <a:off x="6505956" y="3890772"/>
            <a:ext cx="658368" cy="19293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6" idx="2"/>
            <a:endCxn id="7" idx="4"/>
          </p:cNvCxnSpPr>
          <p:nvPr/>
        </p:nvCxnSpPr>
        <p:spPr>
          <a:xfrm rot="10800000">
            <a:off x="2907792" y="4526280"/>
            <a:ext cx="1581912" cy="6583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7" idx="0"/>
            <a:endCxn id="4" idx="2"/>
          </p:cNvCxnSpPr>
          <p:nvPr/>
        </p:nvCxnSpPr>
        <p:spPr>
          <a:xfrm rot="5400000" flipH="1" flipV="1">
            <a:off x="3392424" y="2221992"/>
            <a:ext cx="612648" cy="15819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7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 IV</a:t>
            </a:r>
          </a:p>
        </p:txBody>
      </p:sp>
      <p:sp>
        <p:nvSpPr>
          <p:cNvPr id="4" name="Oval 3"/>
          <p:cNvSpPr/>
          <p:nvPr/>
        </p:nvSpPr>
        <p:spPr>
          <a:xfrm>
            <a:off x="4489704" y="2093976"/>
            <a:ext cx="1179576" cy="1225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is able to decode the BT data</a:t>
            </a:r>
          </a:p>
        </p:txBody>
      </p:sp>
      <p:sp>
        <p:nvSpPr>
          <p:cNvPr id="5" name="Oval 4"/>
          <p:cNvSpPr/>
          <p:nvPr/>
        </p:nvSpPr>
        <p:spPr>
          <a:xfrm>
            <a:off x="7068312" y="3319272"/>
            <a:ext cx="1463040" cy="1207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Transfer the buffering data via BT</a:t>
            </a:r>
          </a:p>
        </p:txBody>
      </p:sp>
      <p:sp>
        <p:nvSpPr>
          <p:cNvPr id="6" name="Oval 5"/>
          <p:cNvSpPr/>
          <p:nvPr/>
        </p:nvSpPr>
        <p:spPr>
          <a:xfrm>
            <a:off x="4489704" y="4526280"/>
            <a:ext cx="1380744" cy="13167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Flashing on LPC1768 and log data on Host</a:t>
            </a:r>
          </a:p>
        </p:txBody>
      </p:sp>
      <p:sp>
        <p:nvSpPr>
          <p:cNvPr id="7" name="Oval 6"/>
          <p:cNvSpPr/>
          <p:nvPr/>
        </p:nvSpPr>
        <p:spPr>
          <a:xfrm>
            <a:off x="2176272" y="3319272"/>
            <a:ext cx="1463040" cy="1207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accuracy in real time.</a:t>
            </a:r>
          </a:p>
        </p:txBody>
      </p:sp>
      <p:cxnSp>
        <p:nvCxnSpPr>
          <p:cNvPr id="9" name="Connector: Curved 8"/>
          <p:cNvCxnSpPr>
            <a:stCxn id="4" idx="6"/>
            <a:endCxn id="5" idx="0"/>
          </p:cNvCxnSpPr>
          <p:nvPr/>
        </p:nvCxnSpPr>
        <p:spPr>
          <a:xfrm>
            <a:off x="5669280" y="2706624"/>
            <a:ext cx="2130552" cy="61264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5" idx="4"/>
            <a:endCxn id="6" idx="6"/>
          </p:cNvCxnSpPr>
          <p:nvPr/>
        </p:nvCxnSpPr>
        <p:spPr>
          <a:xfrm rot="5400000">
            <a:off x="6505956" y="3890772"/>
            <a:ext cx="658368" cy="192938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6" idx="2"/>
            <a:endCxn id="7" idx="4"/>
          </p:cNvCxnSpPr>
          <p:nvPr/>
        </p:nvCxnSpPr>
        <p:spPr>
          <a:xfrm rot="10800000">
            <a:off x="2907792" y="4526280"/>
            <a:ext cx="1581912" cy="65836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7" idx="0"/>
            <a:endCxn id="4" idx="2"/>
          </p:cNvCxnSpPr>
          <p:nvPr/>
        </p:nvCxnSpPr>
        <p:spPr>
          <a:xfrm rot="5400000" flipH="1" flipV="1">
            <a:off x="3392424" y="2221992"/>
            <a:ext cx="612648" cy="1581912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6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236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SIENTO_V0</vt:lpstr>
      <vt:lpstr>Problem DESCRIPTION</vt:lpstr>
      <vt:lpstr>System ARCHITECTURE</vt:lpstr>
      <vt:lpstr>SOFTWARE DEVELOPMENT PROCESS I</vt:lpstr>
      <vt:lpstr>SOFTWARE DEVELOPMENT PROCESS II</vt:lpstr>
      <vt:lpstr>SOFTWARE DEVELOPMENT PROCESS III</vt:lpstr>
      <vt:lpstr>SOFTWARE DEVELOPMENT PROCESS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Mohan</dc:creator>
  <cp:lastModifiedBy>Arnav Mohan</cp:lastModifiedBy>
  <cp:revision>10</cp:revision>
  <dcterms:created xsi:type="dcterms:W3CDTF">2017-05-04T18:55:27Z</dcterms:created>
  <dcterms:modified xsi:type="dcterms:W3CDTF">2017-05-04T21:16:44Z</dcterms:modified>
</cp:coreProperties>
</file>