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58" r:id="rId4"/>
    <p:sldId id="259" r:id="rId5"/>
    <p:sldId id="270" r:id="rId6"/>
    <p:sldId id="274" r:id="rId7"/>
    <p:sldId id="271" r:id="rId8"/>
    <p:sldId id="268" r:id="rId9"/>
    <p:sldId id="272" r:id="rId10"/>
    <p:sldId id="273" r:id="rId11"/>
    <p:sldId id="269" r:id="rId12"/>
    <p:sldId id="262" r:id="rId13"/>
    <p:sldId id="263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4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620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47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3257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24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71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4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2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6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2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9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9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network-monitoring-tool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65C9-2A0E-9817-1C24-25438BD16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DDE16-12FD-568F-82BB-8949770E3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6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8CCD-5399-CE95-E780-84694F18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Splunk Data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37B42C-C6F6-E615-917C-53052A87B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77" y="1743960"/>
            <a:ext cx="6894484" cy="4298066"/>
          </a:xfrm>
        </p:spPr>
      </p:pic>
    </p:spTree>
    <p:extLst>
      <p:ext uri="{BB962C8B-B14F-4D97-AF65-F5344CB8AC3E}">
        <p14:creationId xmlns:p14="http://schemas.microsoft.com/office/powerpoint/2010/main" val="170502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9ABF-8D0B-AB0F-69C7-142A22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CC102-6F19-157C-CD9F-8C3FA6360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b="1" dirty="0"/>
              <a:t>Domino’s Pizza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Interactive Maps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Real time Feedback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Payment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Monitor the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F6C8E-A30D-5D0A-BD93-644615AE1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02" y="1930400"/>
            <a:ext cx="3369296" cy="22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9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17F4-C78E-4DE1-7478-2BA8EE3D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86118"/>
            <a:ext cx="8596668" cy="94428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F0D2-DB08-1B7F-11DB-DD8B2076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implement.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searches and tag useful information to make your system smarter.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alerts to automate the  monitoring of the system for specific recurring events.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Continually index all of your IT data in real time.</a:t>
            </a:r>
          </a:p>
        </p:txBody>
      </p:sp>
    </p:spTree>
    <p:extLst>
      <p:ext uri="{BB962C8B-B14F-4D97-AF65-F5344CB8AC3E}">
        <p14:creationId xmlns:p14="http://schemas.microsoft.com/office/powerpoint/2010/main" val="413571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9DC5-5E7E-6227-26DF-6CD42A14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13012"/>
            <a:ext cx="8596668" cy="91738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976C7-2762-A189-FB46-CB745B570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24108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get expensive for large data volumes.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Dashboards are functional but not as effective as some other </a:t>
            </a:r>
            <a:r>
              <a:rPr lang="en-US" b="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monitoring tools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Searches are difficult to understand, especially regular expressions and search syntax.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00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2830-682D-6688-E9AE-6FE35CB6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59497"/>
            <a:ext cx="8596668" cy="1001092"/>
          </a:xfrm>
        </p:spPr>
        <p:txBody>
          <a:bodyPr/>
          <a:lstStyle/>
          <a:p>
            <a:r>
              <a:rPr lang="en-IN" dirty="0"/>
              <a:t>    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8D23-2D46-E082-9DE4-6EDCE78A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1.add data from local files and use delimiter method to </a:t>
            </a:r>
            <a:r>
              <a:rPr lang="en-US" dirty="0" err="1"/>
              <a:t>seperate</a:t>
            </a:r>
            <a:r>
              <a:rPr lang="en-US" dirty="0"/>
              <a:t> values in dataset.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2.create a table view and generate summary for specified columns.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3.add data from file monitoring and create a dashboard.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4.create a table view and remove duplicates from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7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53DE-0EDD-94A5-DD8D-9471F639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1762"/>
          </a:xfrm>
        </p:spPr>
        <p:txBody>
          <a:bodyPr/>
          <a:lstStyle/>
          <a:p>
            <a:r>
              <a:rPr lang="en-IN" dirty="0"/>
              <a:t>             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                    </a:t>
            </a: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BD74-7A5D-25A5-693C-7EB0F64D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2001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A0D0-834F-C376-A124-075D10A8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21977"/>
            <a:ext cx="8596668" cy="97117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Splunk?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1CD6-C5D6-2993-3431-ABDCDEDB9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software platform widely used for monitoring, searching, analyzing and visualizing the machine-generated data in real time.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performs capturing, indexing, and correlating the real time data in a searchable container and produces graphs, alerts, dashboards and visualizations.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Splunk provides easy to access data over the whole organization for easy diagnostics and solutions to various business problems.</a:t>
            </a: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62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BA1D-A99D-CEF7-42E6-2EE8AD4B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75765"/>
            <a:ext cx="8596668" cy="133574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 Splunk?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38A0-8162-0B8A-BCA5-924172C50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74259"/>
            <a:ext cx="8596668" cy="338865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enhanced GUI and real-time visibility in a dashboard.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reduces troubleshooting and resolving time by offering instant results.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you to monitor any business metrics and make an informed decision.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Splunk allows you to accept any data type like .csv,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log formats, etc.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46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FC8F-F187-8A27-C723-790E0792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1137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BBE86-937F-D4D5-2560-74BAA7B0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available in three versions: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b="0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Splunk Enterprise edition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used by large IT business.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b="0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Splunk Cloud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hosted platform. It can be availed from Splunk or using AWS cloud platform.</a:t>
            </a:r>
          </a:p>
          <a:p>
            <a:pPr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b="0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Splunk Light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free version.  It has limited functionalities and feature compared to other versions.</a:t>
            </a:r>
          </a:p>
          <a:p>
            <a:pPr marL="0" indent="0">
              <a:lnSpc>
                <a:spcPct val="160000"/>
              </a:lnSpc>
              <a:buNone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23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11FF-1150-5B5F-C171-B220190E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54" y="609600"/>
            <a:ext cx="7812847" cy="13208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BCBD1-95A3-BDA5-9572-BD275D15B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091" y="2160588"/>
            <a:ext cx="6841855" cy="3881437"/>
          </a:xfrm>
        </p:spPr>
      </p:pic>
    </p:spTree>
    <p:extLst>
      <p:ext uri="{BB962C8B-B14F-4D97-AF65-F5344CB8AC3E}">
        <p14:creationId xmlns:p14="http://schemas.microsoft.com/office/powerpoint/2010/main" val="188705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83A8-6397-DF4B-63C0-2EA7391BF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084BE-799C-E095-BE04-A961F2257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84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3D2F-8284-DB97-6394-ED79CF03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618" y="815974"/>
            <a:ext cx="8001383" cy="11144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A83F6-4F1B-A7E5-3CFF-BECCAB265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381" y="2160588"/>
            <a:ext cx="6835276" cy="3881437"/>
          </a:xfrm>
        </p:spPr>
      </p:pic>
    </p:spTree>
    <p:extLst>
      <p:ext uri="{BB962C8B-B14F-4D97-AF65-F5344CB8AC3E}">
        <p14:creationId xmlns:p14="http://schemas.microsoft.com/office/powerpoint/2010/main" val="237799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2633-F7D6-CE9C-CA50-339808C0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238404"/>
          </a:xfrm>
        </p:spPr>
        <p:txBody>
          <a:bodyPr/>
          <a:lstStyle/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Splunk Architecture Classification</a:t>
            </a:r>
            <a:b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E0B7D3A-FB1E-AC93-2602-F955835EC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025" y="1838228"/>
            <a:ext cx="6867987" cy="4203798"/>
          </a:xfrm>
        </p:spPr>
      </p:pic>
    </p:spTree>
    <p:extLst>
      <p:ext uri="{BB962C8B-B14F-4D97-AF65-F5344CB8AC3E}">
        <p14:creationId xmlns:p14="http://schemas.microsoft.com/office/powerpoint/2010/main" val="143460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983A-AC24-496D-F06E-41637981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637" y="562466"/>
            <a:ext cx="8596668" cy="13208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E0934-B8DE-32A9-3FDC-BC7E86E40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76" y="1611984"/>
            <a:ext cx="7332419" cy="4430041"/>
          </a:xfrm>
        </p:spPr>
      </p:pic>
    </p:spTree>
    <p:extLst>
      <p:ext uri="{BB962C8B-B14F-4D97-AF65-F5344CB8AC3E}">
        <p14:creationId xmlns:p14="http://schemas.microsoft.com/office/powerpoint/2010/main" val="16407267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359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Source Sans Pro</vt:lpstr>
      <vt:lpstr>Times New Roman</vt:lpstr>
      <vt:lpstr>Trebuchet MS</vt:lpstr>
      <vt:lpstr>Wingdings</vt:lpstr>
      <vt:lpstr>Wingdings 3</vt:lpstr>
      <vt:lpstr>Facet</vt:lpstr>
      <vt:lpstr>SPLUNK</vt:lpstr>
      <vt:lpstr>What is Splunk?</vt:lpstr>
      <vt:lpstr>Why  Splunk?</vt:lpstr>
      <vt:lpstr>Splunk versions</vt:lpstr>
      <vt:lpstr>Processing Components</vt:lpstr>
      <vt:lpstr>SPLUNK COMPONENTS</vt:lpstr>
      <vt:lpstr>Management Components</vt:lpstr>
      <vt:lpstr>Splunk Architecture Classification </vt:lpstr>
      <vt:lpstr>Splunk Architecture</vt:lpstr>
      <vt:lpstr> Splunk Data Pipeline</vt:lpstr>
      <vt:lpstr>UseCase</vt:lpstr>
      <vt:lpstr>Advantages</vt:lpstr>
      <vt:lpstr>Disadvantages</vt:lpstr>
      <vt:lpstr>     Tasks</vt:lpstr>
      <vt:lpstr>         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SPLUNK</dc:title>
  <dc:creator>vyshnavi G</dc:creator>
  <cp:lastModifiedBy>vyshnavi G</cp:lastModifiedBy>
  <cp:revision>8</cp:revision>
  <dcterms:created xsi:type="dcterms:W3CDTF">2022-09-26T10:25:12Z</dcterms:created>
  <dcterms:modified xsi:type="dcterms:W3CDTF">2022-09-26T18:16:18Z</dcterms:modified>
</cp:coreProperties>
</file>