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:MOHANASUNDARAM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:312214415/86D90D1DA15D5499A72473C65D92AA68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593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69</cp:revision>
  <dcterms:created xsi:type="dcterms:W3CDTF">2024-03-29T15:07:22Z</dcterms:created>
  <dcterms:modified xsi:type="dcterms:W3CDTF">2024-08-31T10:20:44Z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