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1" d="100"/>
          <a:sy n="101" d="100"/>
        </p:scale>
        <p:origin x="954" y="12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F235-44C2-BF9C-B0115102B614}"/>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F235-44C2-BF9C-B0115102B614}"/>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F235-44C2-BF9C-B0115102B614}"/>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F235-44C2-BF9C-B0115102B614}"/>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F235-44C2-BF9C-B0115102B614}"/>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MOHANA SUNDARI</a:t>
            </a:r>
          </a:p>
          <a:p>
            <a:r>
              <a:rPr lang="en-US" sz="2400" dirty="0"/>
              <a:t>REGISTER NO</a:t>
            </a:r>
            <a:r>
              <a:rPr lang="en-US" sz="2400"/>
              <a:t>:  6ADDC3F06C52024BA8C4949CFA6DE433</a:t>
            </a:r>
          </a:p>
          <a:p>
            <a:r>
              <a:rPr lang="en-US" sz="240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14</cp:revision>
  <dcterms:created xsi:type="dcterms:W3CDTF">2024-03-29T15:07:00Z</dcterms:created>
  <dcterms:modified xsi:type="dcterms:W3CDTF">2024-09-28T07:44:47Z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