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D4B28-9124-408D-8610-6D35C4563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D0C51-BA12-4CAA-B5AB-E5E26EB6C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9D55A-42EB-4279-A579-E90FDD362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61D5-1A4D-4BF9-8558-0CC593F9864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DB5C3-2B82-4ACD-8827-410A951C2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B5E4A-7585-47C5-8E67-FF10A7D41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9DC8-3914-4EC2-8E66-E89A1DF25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73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2B567-9A4C-472D-B93D-33F8995B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96F257-6BBB-4AC3-80E5-AC33A3D26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BC005-2C35-4C6E-8A6D-410D8D97B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61D5-1A4D-4BF9-8558-0CC593F9864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ACF1C-43FD-4708-8BAB-BAC91057F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12AEB-38D4-4D95-9E8B-FD1FB3EC1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9DC8-3914-4EC2-8E66-E89A1DF25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34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7FBBC3-BEA6-4E85-9084-793D58E311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2D0A24-61F8-44E0-BA6F-F89171C03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82D5A-3FB8-486D-94B5-B21746D08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61D5-1A4D-4BF9-8558-0CC593F9864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36C8D-AD86-460F-88F9-9FE2AF70A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0A02A-2E10-47C7-BE40-D748246FD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9DC8-3914-4EC2-8E66-E89A1DF25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52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C135E-EE75-4822-A31F-7F355E078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33CF1-5DDB-407C-962D-28B9211B4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DFD4C-F29E-4459-BAC9-FDBD34A5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61D5-1A4D-4BF9-8558-0CC593F9864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0801A-2902-4282-9019-2B246936C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D1F9-1613-43AA-9354-F00BB68E8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9DC8-3914-4EC2-8E66-E89A1DF25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21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13318-6EAC-42EF-B73A-FC8EEDF1B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060C1-82FA-4827-9CF8-A8D88A8BC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0E41A-D549-41A7-AA3C-A2308EF8F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61D5-1A4D-4BF9-8558-0CC593F9864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67A30-13AF-44DF-AD6F-5664CED8F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2BA10-5D32-4562-A0CC-D115E4CCB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9DC8-3914-4EC2-8E66-E89A1DF25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4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412F4-1D53-40C6-AF04-598441664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7EB5F-5EA4-4828-A98A-C988EE5BD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B35F-B66B-46F4-AB85-0D95BC9CF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6BA58-B262-4A4C-8EAD-D9B014DA0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61D5-1A4D-4BF9-8558-0CC593F9864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3DB28-DA67-4196-909F-8D2D4027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5D2BD-EABD-4D35-87E6-A7CA4BCF5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9DC8-3914-4EC2-8E66-E89A1DF25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581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AB1E9-6995-4E1E-AAB1-261DA49D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15024-0FB6-469F-B9D7-2A3224381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4EA3EE-B021-424A-AA9F-147B6A0F2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19E62A-733C-4BC6-B926-CDA3F44EE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BD4B62-1C7A-45BA-BE13-E98CC72879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412B0F-5073-41EA-AA54-6A5598DFF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61D5-1A4D-4BF9-8558-0CC593F9864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D00402-6A96-4F8C-A579-A56415CAA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FA4AB-9AF0-40CB-B17B-075C99736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9DC8-3914-4EC2-8E66-E89A1DF25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6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BA69E-CC5A-4E5A-B787-BBB131D43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51E576-A15F-4694-836F-63475B9BB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61D5-1A4D-4BF9-8558-0CC593F9864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00CEF2-8451-4739-AB4D-07398C725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B96AAF-0C52-47A9-9ECC-AB671A590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9DC8-3914-4EC2-8E66-E89A1DF25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975724-F70C-48B9-9457-C7BAA4ED4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61D5-1A4D-4BF9-8558-0CC593F9864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1DCD49-5D30-4E4F-BD1E-A9312D447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284AD-AAC3-4C9C-9808-335B2DD97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9DC8-3914-4EC2-8E66-E89A1DF25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63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BF6B5-EC65-44E4-8BC1-DF29BE284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6C570-1BB4-4738-BB3F-415A80B37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21F02-AE3D-4A40-849C-A28625F63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F838F-101A-470C-8BD5-38F7E2A16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61D5-1A4D-4BF9-8558-0CC593F9864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5B3FF-15BF-4989-A223-9FE5FF8A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B638D-F195-45DA-B467-4426249AB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9DC8-3914-4EC2-8E66-E89A1DF25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1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7D81F-5649-43D1-981F-6E714560C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E58710-5DD0-476E-9008-C0818C14F2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1CC77-E63B-49C7-B7CC-D3AA80733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4BBA4-3D96-4DFA-B9D6-9E6087F35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61D5-1A4D-4BF9-8558-0CC593F9864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C23E2-F9EE-429F-924C-72CCB9A35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194B9-3DAB-4302-8A3A-5C38E10DC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9DC8-3914-4EC2-8E66-E89A1DF25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9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C05339-B8D5-4339-9C69-1C90735A9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900B6-B593-4501-BF65-73CB7D84D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CC6CF-A114-4EE5-9128-7A5C5971A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961D5-1A4D-4BF9-8558-0CC593F9864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592BD-A8A7-40D6-BC8C-AC35C14BCD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40DDA-6F39-4CD3-88E9-5129FAF2C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99DC8-3914-4EC2-8E66-E89A1DF25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39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4553F-A14F-4E14-B1D0-B1E47EDC57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Agile way of </a:t>
            </a:r>
            <a:br>
              <a:rPr lang="en-US" dirty="0"/>
            </a:br>
            <a:r>
              <a:rPr lang="en-US" dirty="0"/>
              <a:t>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3900320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A0D65-A983-406C-9ED2-0E917E668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760"/>
            <a:ext cx="10515600" cy="575908"/>
          </a:xfrm>
        </p:spPr>
        <p:txBody>
          <a:bodyPr>
            <a:normAutofit fontScale="90000"/>
          </a:bodyPr>
          <a:lstStyle/>
          <a:p>
            <a:r>
              <a:rPr lang="en-US" dirty="0"/>
              <a:t>Process for Application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6311D-FC86-4B3B-8C78-E9B0D17E1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5320"/>
            <a:ext cx="10515600" cy="5427555"/>
          </a:xfr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List out the features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stories for each features / activity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Create task(s) for each story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Jira / azure </a:t>
            </a:r>
            <a:r>
              <a:rPr lang="en-US" dirty="0" err="1"/>
              <a:t>devops</a:t>
            </a:r>
            <a:r>
              <a:rPr lang="en-US" dirty="0"/>
              <a:t> board to track change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Git private repository to handle version control and encapsulation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Community version for Visual studio for development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SQL server express edition for development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</a:t>
            </a:r>
            <a:r>
              <a:rPr lang="en-US" dirty="0" err="1"/>
              <a:t>.Net</a:t>
            </a:r>
            <a:r>
              <a:rPr lang="en-US" dirty="0"/>
              <a:t> core MVC REST API contracts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Ability to consume from various device application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</a:t>
            </a:r>
            <a:r>
              <a:rPr lang="en-US" dirty="0" err="1"/>
              <a:t>.Net</a:t>
            </a:r>
            <a:r>
              <a:rPr lang="en-US" dirty="0"/>
              <a:t> core MVC project for development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Consume REST API for each &amp; every activity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View should depend on </a:t>
            </a:r>
            <a:r>
              <a:rPr lang="en-US" dirty="0" err="1"/>
              <a:t>ViewModels</a:t>
            </a:r>
            <a:r>
              <a:rPr lang="en-US" dirty="0"/>
              <a:t> only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Use Angular JS for client side business rule with .</a:t>
            </a:r>
            <a:r>
              <a:rPr lang="en-US" dirty="0" err="1"/>
              <a:t>cshtml</a:t>
            </a:r>
            <a:endParaRPr lang="en-US" dirty="0"/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Suggesting to use Bootstrap 4.0 for styling by Default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</a:t>
            </a:r>
            <a:r>
              <a:rPr lang="en-US" dirty="0" err="1"/>
              <a:t>sql</a:t>
            </a:r>
            <a:r>
              <a:rPr lang="en-US" dirty="0"/>
              <a:t> procedure for all database activity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Avoid raw query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Avoid wring query in </a:t>
            </a:r>
            <a:r>
              <a:rPr lang="en-US" dirty="0" err="1"/>
              <a:t>.Net</a:t>
            </a:r>
            <a:r>
              <a:rPr lang="en-US" dirty="0"/>
              <a:t>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Continuous Integration &amp; Deployment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541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DC02-A56D-4AE1-ABBA-E37A1B64D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339"/>
          </a:xfrm>
        </p:spPr>
        <p:txBody>
          <a:bodyPr/>
          <a:lstStyle/>
          <a:p>
            <a:r>
              <a:rPr lang="en-US" dirty="0"/>
              <a:t>JIRA Kanban 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DBCE21-4882-4FD1-8B2B-F1714D8E0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3154"/>
            <a:ext cx="10515601" cy="556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786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A6FE39-A135-451A-A8D8-DA51354E4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208212"/>
            <a:ext cx="9343591" cy="564978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A803A66-0426-44CA-A107-8075A76A6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339"/>
          </a:xfrm>
        </p:spPr>
        <p:txBody>
          <a:bodyPr/>
          <a:lstStyle/>
          <a:p>
            <a:r>
              <a:rPr lang="en-US" dirty="0"/>
              <a:t>Azure Board</a:t>
            </a:r>
          </a:p>
        </p:txBody>
      </p:sp>
    </p:spTree>
    <p:extLst>
      <p:ext uri="{BB962C8B-B14F-4D97-AF65-F5344CB8AC3E}">
        <p14:creationId xmlns:p14="http://schemas.microsoft.com/office/powerpoint/2010/main" val="2319265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ABD8FB-F25C-4000-ABB9-36FB82361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339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Repository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DA2F9D-422A-4B71-939A-1ACC6496E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36342"/>
            <a:ext cx="9439475" cy="572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149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115</TotalTime>
  <Words>147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Agile way of  Application Development</vt:lpstr>
      <vt:lpstr>Process for Application Development</vt:lpstr>
      <vt:lpstr>JIRA Kanban Board</vt:lpstr>
      <vt:lpstr>Azure Board</vt:lpstr>
      <vt:lpstr>Github Repository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Development</dc:title>
  <dc:creator>Mohanavelu Kumarasamy</dc:creator>
  <cp:lastModifiedBy>Mohanavelu Kumarasamy</cp:lastModifiedBy>
  <cp:revision>12</cp:revision>
  <dcterms:created xsi:type="dcterms:W3CDTF">2020-02-26T04:29:02Z</dcterms:created>
  <dcterms:modified xsi:type="dcterms:W3CDTF">2020-02-26T07:26:22Z</dcterms:modified>
</cp:coreProperties>
</file>