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EFBE-9DE3-44D7-9D5C-295084CB9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A3A742-9B55-45E7-BCE7-414B01647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1F50-180D-4976-8D00-BE48EF396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41049-D1A7-4E3A-82EA-B94D2B11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767F6-0B09-41E6-A1AA-69EE81E7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F91E-A3B0-4BCC-88E5-F4B013945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108F5-FE65-4B24-A56F-2F3F62865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391DF-A045-47DC-9D01-54E3300A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6C6B-D1A2-4018-A27D-B9FE76F4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019B-5100-470E-B405-A3B82F6C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3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1D98F-6F2E-4EBD-935A-C81FE73F0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0CC41-8F72-4A0E-8EEE-2EFFCD44D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F283B-BA7A-437D-A9E6-F45A3327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B774C-03D7-49CA-87AB-64CCE90AC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04F95-61AD-4192-A5F1-93188EBC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0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B9A1D-F23B-4DA4-A502-13948FFDA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BE749-E6A7-41DC-B75C-3B125AA9E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87A3D-F224-4593-BFA9-18E7131F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4E9B7-7224-421A-ABBA-4737A188A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59082-3BA7-40BD-A839-D565969F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89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D8CD-0B7B-41DB-966B-3B48DB66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E5FA9-04B5-4A8F-AAE7-25A928263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EECE-6745-4200-A859-8453EEEFB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82E1-DC9D-4FD9-A376-DB64D604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BDBD-CD2A-4126-A2DD-1E9C1B53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4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9FF1-21F1-472E-BFD3-96604018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0EB78-A27E-4593-A801-0EDAEBF9E2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90666-EF48-457B-97F0-4F0F5F597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A4A80-895A-4BA3-A00D-FBF0E140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B33B0-1CF0-4122-B49A-F9661955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C4DF5-34BB-4AD8-A1BC-D15F0D75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610D0-39BB-493D-8096-C3253C8A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3D146-2645-444C-B634-12763A07C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1EB50-73F9-46EF-AC7E-1F039090D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EFF501-A9BE-42BF-A05A-4AD62C434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C928A-9827-450F-AF84-C99F4D41C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83719-D8CF-4D7F-8B77-EFFCA6C9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70614-05E9-4780-8D2E-45A70277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95DF3-4DE8-4818-BE08-BC2ED4BB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0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4D58-58E5-4898-94A0-2534175DA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4155B-EF78-4A02-AA29-741401C6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7B7AC-CEF0-436E-A0E3-C141965D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BC731-F44A-45D4-AD18-2F904E8B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6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68BA01-00BC-4B7D-B052-1202D66EA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0335C-E68E-47E5-9090-0860191E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E1244-06E8-4F8E-8746-17F6FB0E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8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C562-8F31-46C6-B789-E4541934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B487-5107-4DE3-B402-A75BC14EA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A81C9-68BF-4E7B-BC8C-E6D4E87AC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E18E3-8BDE-428E-95E1-1BC3A108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594C1-BD97-4C44-BFED-88EA4F0D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7D3DE-1EC2-4E3D-BD45-EB80B0E2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062E-7BFE-459C-9E92-BB3F7A4A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20E62-B822-4AB0-967D-52C8417CD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8F484-C880-45EB-B21C-370644971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682BB-0476-4C6B-ADD4-32DCE519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333A-6A11-4496-8B10-D04FBC94F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AA99D-61D4-45D7-9125-3205009CF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0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5F97A-2706-43E1-A562-F5CE42FB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D9D3C-007C-4621-8D5D-2B7FB5872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E1A6-C91A-4269-A703-C8B8329C1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FB59E-47D1-4A2F-A9F9-ACE4F47DBD7B}" type="datetimeFigureOut">
              <a:rPr lang="en-US" smtClean="0"/>
              <a:t>3/11/2020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6D55-5959-47CB-88B8-F907C89A9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9786D-70D4-4564-BA75-735283358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8AA3-74D4-4C00-8464-CA9EABF44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0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D3A8-6BE1-4F72-8FB8-0B60195F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Repository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749A-7EF9-4AD7-99A3-939C5CB6D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77" y="3429000"/>
            <a:ext cx="10515600" cy="22598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Once I do invite you to the </a:t>
            </a:r>
            <a:r>
              <a:rPr lang="en-US" dirty="0" err="1"/>
              <a:t>github</a:t>
            </a:r>
            <a:r>
              <a:rPr lang="en-US" dirty="0"/>
              <a:t> repository you will receive an email to accept as a collaborator</a:t>
            </a:r>
          </a:p>
          <a:p>
            <a:r>
              <a:rPr lang="en-US" dirty="0"/>
              <a:t>Once you accepted it you could able to see the repository and clone it for further operation</a:t>
            </a:r>
          </a:p>
          <a:p>
            <a:r>
              <a:rPr lang="en-US" dirty="0"/>
              <a:t>Please check whether you have an access </a:t>
            </a:r>
            <a:r>
              <a:rPr lang="en-US"/>
              <a:t>to pull </a:t>
            </a:r>
            <a:r>
              <a:rPr lang="en-US" dirty="0"/>
              <a:t>and push code to the branch</a:t>
            </a:r>
          </a:p>
        </p:txBody>
      </p:sp>
    </p:spTree>
    <p:extLst>
      <p:ext uri="{BB962C8B-B14F-4D97-AF65-F5344CB8AC3E}">
        <p14:creationId xmlns:p14="http://schemas.microsoft.com/office/powerpoint/2010/main" val="243286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FBCE48-BEF8-41CE-A9D3-814C88DC5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" y="0"/>
            <a:ext cx="12171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E363D7-912C-4AE3-B011-F2A66509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16" y="0"/>
            <a:ext cx="9494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97AC7A-61DF-4812-A59B-E497564E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59" y="0"/>
            <a:ext cx="9638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002403-049E-41DD-946C-B21D5F9B5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57" y="0"/>
            <a:ext cx="96494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8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Github Repository Setup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Repository Setup</dc:title>
  <dc:creator>Mohanavelu Kumarasamy</dc:creator>
  <cp:lastModifiedBy>Mohanavelu Kumarasamy</cp:lastModifiedBy>
  <cp:revision>1</cp:revision>
  <dcterms:created xsi:type="dcterms:W3CDTF">2020-03-11T15:32:25Z</dcterms:created>
  <dcterms:modified xsi:type="dcterms:W3CDTF">2020-03-11T15:39:46Z</dcterms:modified>
</cp:coreProperties>
</file>